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4" r:id="rId3"/>
    <p:sldId id="266" r:id="rId4"/>
    <p:sldId id="274" r:id="rId5"/>
    <p:sldId id="269" r:id="rId6"/>
    <p:sldId id="271" r:id="rId7"/>
    <p:sldId id="278" r:id="rId8"/>
    <p:sldId id="277" r:id="rId9"/>
  </p:sldIdLst>
  <p:sldSz cx="12801600" cy="9601200" type="A3"/>
  <p:notesSz cx="6858000" cy="9144000"/>
  <p:defaultTextStyle>
    <a:defPPr>
      <a:defRPr lang="ja-JP"/>
    </a:defPPr>
    <a:lvl1pPr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8" autoAdjust="0"/>
    <p:restoredTop sz="98559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4273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8999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957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1977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458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5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7855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178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99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8463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48474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CB7FF8C-30DE-4947-9CF2-A1C9EE7154CE}"/>
              </a:ext>
            </a:extLst>
          </p:cNvPr>
          <p:cNvGrpSpPr>
            <a:grpSpLocks/>
          </p:cNvGrpSpPr>
          <p:nvPr/>
        </p:nvGrpSpPr>
        <p:grpSpPr bwMode="auto">
          <a:xfrm>
            <a:off x="1855788" y="165100"/>
            <a:ext cx="9090025" cy="9226550"/>
            <a:chOff x="1169" y="104"/>
            <a:chExt cx="5726" cy="5812"/>
          </a:xfrm>
        </p:grpSpPr>
        <p:sp>
          <p:nvSpPr>
            <p:cNvPr id="1244" name="Freeform 3">
              <a:extLst>
                <a:ext uri="{FF2B5EF4-FFF2-40B4-BE49-F238E27FC236}">
                  <a16:creationId xmlns:a16="http://schemas.microsoft.com/office/drawing/2014/main" id="{B5B93B60-8E36-4077-9532-6A3F762AA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2457"/>
              <a:ext cx="255" cy="397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" name="Freeform 4">
              <a:extLst>
                <a:ext uri="{FF2B5EF4-FFF2-40B4-BE49-F238E27FC236}">
                  <a16:creationId xmlns:a16="http://schemas.microsoft.com/office/drawing/2014/main" id="{4D701A69-1A31-4B41-BC8F-4B81F838E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372"/>
              <a:ext cx="680" cy="1021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" name="Freeform 5">
              <a:extLst>
                <a:ext uri="{FF2B5EF4-FFF2-40B4-BE49-F238E27FC236}">
                  <a16:creationId xmlns:a16="http://schemas.microsoft.com/office/drawing/2014/main" id="{D6CE8D2F-2FEC-482A-AA02-885F7AA4B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14"/>
              <a:ext cx="425" cy="397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" name="Freeform 6">
              <a:extLst>
                <a:ext uri="{FF2B5EF4-FFF2-40B4-BE49-F238E27FC236}">
                  <a16:creationId xmlns:a16="http://schemas.microsoft.com/office/drawing/2014/main" id="{9C732E88-B53D-45E6-950C-2228E981E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777"/>
              <a:ext cx="85" cy="85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" name="Freeform 7">
              <a:extLst>
                <a:ext uri="{FF2B5EF4-FFF2-40B4-BE49-F238E27FC236}">
                  <a16:creationId xmlns:a16="http://schemas.microsoft.com/office/drawing/2014/main" id="{6C483B5B-1EC4-46EE-BABC-40416BC01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805"/>
              <a:ext cx="141" cy="170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9" name="Freeform 8">
              <a:extLst>
                <a:ext uri="{FF2B5EF4-FFF2-40B4-BE49-F238E27FC236}">
                  <a16:creationId xmlns:a16="http://schemas.microsoft.com/office/drawing/2014/main" id="{A5CB34E5-3F00-4C72-BAAF-3E455680B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117"/>
              <a:ext cx="113" cy="170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0" name="Freeform 9">
              <a:extLst>
                <a:ext uri="{FF2B5EF4-FFF2-40B4-BE49-F238E27FC236}">
                  <a16:creationId xmlns:a16="http://schemas.microsoft.com/office/drawing/2014/main" id="{08AD6461-ACC8-4AE3-8F0B-D85806915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259"/>
              <a:ext cx="369" cy="425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1" name="Freeform 10">
              <a:extLst>
                <a:ext uri="{FF2B5EF4-FFF2-40B4-BE49-F238E27FC236}">
                  <a16:creationId xmlns:a16="http://schemas.microsoft.com/office/drawing/2014/main" id="{0B6F52CC-26FE-4CEF-911F-8B251E69B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1947"/>
              <a:ext cx="709" cy="964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2" name="Freeform 11">
              <a:extLst>
                <a:ext uri="{FF2B5EF4-FFF2-40B4-BE49-F238E27FC236}">
                  <a16:creationId xmlns:a16="http://schemas.microsoft.com/office/drawing/2014/main" id="{985A45EA-34D8-4D69-A309-F52C481F9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444"/>
              <a:ext cx="113" cy="142"/>
            </a:xfrm>
            <a:custGeom>
              <a:avLst/>
              <a:gdLst>
                <a:gd name="T0" fmla="*/ 28 w 113"/>
                <a:gd name="T1" fmla="*/ 0 h 142"/>
                <a:gd name="T2" fmla="*/ 0 w 113"/>
                <a:gd name="T3" fmla="*/ 29 h 142"/>
                <a:gd name="T4" fmla="*/ 85 w 113"/>
                <a:gd name="T5" fmla="*/ 142 h 142"/>
                <a:gd name="T6" fmla="*/ 113 w 113"/>
                <a:gd name="T7" fmla="*/ 142 h 142"/>
                <a:gd name="T8" fmla="*/ 28 w 113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2">
                  <a:moveTo>
                    <a:pt x="28" y="0"/>
                  </a:moveTo>
                  <a:lnTo>
                    <a:pt x="0" y="29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3" name="Freeform 12">
              <a:extLst>
                <a:ext uri="{FF2B5EF4-FFF2-40B4-BE49-F238E27FC236}">
                  <a16:creationId xmlns:a16="http://schemas.microsoft.com/office/drawing/2014/main" id="{50C065CA-2C28-46D3-BC04-77BAAE1DC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44"/>
              <a:ext cx="255" cy="170"/>
            </a:xfrm>
            <a:custGeom>
              <a:avLst/>
              <a:gdLst>
                <a:gd name="T0" fmla="*/ 85 w 255"/>
                <a:gd name="T1" fmla="*/ 29 h 170"/>
                <a:gd name="T2" fmla="*/ 0 w 255"/>
                <a:gd name="T3" fmla="*/ 29 h 170"/>
                <a:gd name="T4" fmla="*/ 28 w 255"/>
                <a:gd name="T5" fmla="*/ 85 h 170"/>
                <a:gd name="T6" fmla="*/ 56 w 255"/>
                <a:gd name="T7" fmla="*/ 142 h 170"/>
                <a:gd name="T8" fmla="*/ 141 w 255"/>
                <a:gd name="T9" fmla="*/ 170 h 170"/>
                <a:gd name="T10" fmla="*/ 170 w 255"/>
                <a:gd name="T11" fmla="*/ 85 h 170"/>
                <a:gd name="T12" fmla="*/ 227 w 255"/>
                <a:gd name="T13" fmla="*/ 85 h 170"/>
                <a:gd name="T14" fmla="*/ 227 w 255"/>
                <a:gd name="T15" fmla="*/ 57 h 170"/>
                <a:gd name="T16" fmla="*/ 255 w 255"/>
                <a:gd name="T17" fmla="*/ 29 h 170"/>
                <a:gd name="T18" fmla="*/ 227 w 255"/>
                <a:gd name="T19" fmla="*/ 0 h 170"/>
                <a:gd name="T20" fmla="*/ 141 w 255"/>
                <a:gd name="T21" fmla="*/ 0 h 170"/>
                <a:gd name="T22" fmla="*/ 141 w 255"/>
                <a:gd name="T23" fmla="*/ 57 h 170"/>
                <a:gd name="T24" fmla="*/ 85 w 255"/>
                <a:gd name="T25" fmla="*/ 29 h 1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5" h="170">
                  <a:moveTo>
                    <a:pt x="85" y="29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141" y="170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227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85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4" name="Freeform 13">
              <a:extLst>
                <a:ext uri="{FF2B5EF4-FFF2-40B4-BE49-F238E27FC236}">
                  <a16:creationId xmlns:a16="http://schemas.microsoft.com/office/drawing/2014/main" id="{57B5F361-461F-4D82-AFCC-631E8C1D9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15"/>
              <a:ext cx="284" cy="454"/>
            </a:xfrm>
            <a:custGeom>
              <a:avLst/>
              <a:gdLst>
                <a:gd name="T0" fmla="*/ 255 w 284"/>
                <a:gd name="T1" fmla="*/ 29 h 454"/>
                <a:gd name="T2" fmla="*/ 199 w 284"/>
                <a:gd name="T3" fmla="*/ 57 h 454"/>
                <a:gd name="T4" fmla="*/ 142 w 284"/>
                <a:gd name="T5" fmla="*/ 0 h 454"/>
                <a:gd name="T6" fmla="*/ 85 w 284"/>
                <a:gd name="T7" fmla="*/ 29 h 454"/>
                <a:gd name="T8" fmla="*/ 28 w 284"/>
                <a:gd name="T9" fmla="*/ 29 h 454"/>
                <a:gd name="T10" fmla="*/ 0 w 284"/>
                <a:gd name="T11" fmla="*/ 85 h 454"/>
                <a:gd name="T12" fmla="*/ 57 w 284"/>
                <a:gd name="T13" fmla="*/ 85 h 454"/>
                <a:gd name="T14" fmla="*/ 28 w 284"/>
                <a:gd name="T15" fmla="*/ 114 h 454"/>
                <a:gd name="T16" fmla="*/ 57 w 284"/>
                <a:gd name="T17" fmla="*/ 142 h 454"/>
                <a:gd name="T18" fmla="*/ 85 w 284"/>
                <a:gd name="T19" fmla="*/ 114 h 454"/>
                <a:gd name="T20" fmla="*/ 57 w 284"/>
                <a:gd name="T21" fmla="*/ 227 h 454"/>
                <a:gd name="T22" fmla="*/ 85 w 284"/>
                <a:gd name="T23" fmla="*/ 284 h 454"/>
                <a:gd name="T24" fmla="*/ 142 w 284"/>
                <a:gd name="T25" fmla="*/ 284 h 454"/>
                <a:gd name="T26" fmla="*/ 113 w 284"/>
                <a:gd name="T27" fmla="*/ 369 h 454"/>
                <a:gd name="T28" fmla="*/ 85 w 284"/>
                <a:gd name="T29" fmla="*/ 397 h 454"/>
                <a:gd name="T30" fmla="*/ 113 w 284"/>
                <a:gd name="T31" fmla="*/ 454 h 454"/>
                <a:gd name="T32" fmla="*/ 170 w 284"/>
                <a:gd name="T33" fmla="*/ 397 h 454"/>
                <a:gd name="T34" fmla="*/ 170 w 284"/>
                <a:gd name="T35" fmla="*/ 312 h 454"/>
                <a:gd name="T36" fmla="*/ 199 w 284"/>
                <a:gd name="T37" fmla="*/ 340 h 454"/>
                <a:gd name="T38" fmla="*/ 227 w 284"/>
                <a:gd name="T39" fmla="*/ 199 h 454"/>
                <a:gd name="T40" fmla="*/ 255 w 284"/>
                <a:gd name="T41" fmla="*/ 199 h 454"/>
                <a:gd name="T42" fmla="*/ 284 w 284"/>
                <a:gd name="T43" fmla="*/ 85 h 454"/>
                <a:gd name="T44" fmla="*/ 255 w 284"/>
                <a:gd name="T45" fmla="*/ 29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4" h="454">
                  <a:moveTo>
                    <a:pt x="255" y="29"/>
                  </a:moveTo>
                  <a:lnTo>
                    <a:pt x="199" y="57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28" y="114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142" y="284"/>
                  </a:lnTo>
                  <a:lnTo>
                    <a:pt x="113" y="369"/>
                  </a:lnTo>
                  <a:lnTo>
                    <a:pt x="85" y="397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199" y="340"/>
                  </a:lnTo>
                  <a:lnTo>
                    <a:pt x="227" y="199"/>
                  </a:lnTo>
                  <a:lnTo>
                    <a:pt x="255" y="199"/>
                  </a:lnTo>
                  <a:lnTo>
                    <a:pt x="284" y="85"/>
                  </a:lnTo>
                  <a:lnTo>
                    <a:pt x="255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5" name="Freeform 14">
              <a:extLst>
                <a:ext uri="{FF2B5EF4-FFF2-40B4-BE49-F238E27FC236}">
                  <a16:creationId xmlns:a16="http://schemas.microsoft.com/office/drawing/2014/main" id="{8B858C89-8736-4526-A56A-5E7F06C2E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174"/>
              <a:ext cx="765" cy="935"/>
            </a:xfrm>
            <a:custGeom>
              <a:avLst/>
              <a:gdLst>
                <a:gd name="T0" fmla="*/ 56 w 765"/>
                <a:gd name="T1" fmla="*/ 595 h 935"/>
                <a:gd name="T2" fmla="*/ 113 w 765"/>
                <a:gd name="T3" fmla="*/ 538 h 935"/>
                <a:gd name="T4" fmla="*/ 113 w 765"/>
                <a:gd name="T5" fmla="*/ 453 h 935"/>
                <a:gd name="T6" fmla="*/ 142 w 765"/>
                <a:gd name="T7" fmla="*/ 481 h 935"/>
                <a:gd name="T8" fmla="*/ 170 w 765"/>
                <a:gd name="T9" fmla="*/ 340 h 935"/>
                <a:gd name="T10" fmla="*/ 198 w 765"/>
                <a:gd name="T11" fmla="*/ 340 h 935"/>
                <a:gd name="T12" fmla="*/ 227 w 765"/>
                <a:gd name="T13" fmla="*/ 226 h 935"/>
                <a:gd name="T14" fmla="*/ 198 w 765"/>
                <a:gd name="T15" fmla="*/ 170 h 935"/>
                <a:gd name="T16" fmla="*/ 198 w 765"/>
                <a:gd name="T17" fmla="*/ 85 h 935"/>
                <a:gd name="T18" fmla="*/ 170 w 765"/>
                <a:gd name="T19" fmla="*/ 56 h 935"/>
                <a:gd name="T20" fmla="*/ 198 w 765"/>
                <a:gd name="T21" fmla="*/ 0 h 935"/>
                <a:gd name="T22" fmla="*/ 255 w 765"/>
                <a:gd name="T23" fmla="*/ 56 h 935"/>
                <a:gd name="T24" fmla="*/ 312 w 765"/>
                <a:gd name="T25" fmla="*/ 56 h 935"/>
                <a:gd name="T26" fmla="*/ 340 w 765"/>
                <a:gd name="T27" fmla="*/ 85 h 935"/>
                <a:gd name="T28" fmla="*/ 397 w 765"/>
                <a:gd name="T29" fmla="*/ 85 h 935"/>
                <a:gd name="T30" fmla="*/ 368 w 765"/>
                <a:gd name="T31" fmla="*/ 141 h 935"/>
                <a:gd name="T32" fmla="*/ 425 w 765"/>
                <a:gd name="T33" fmla="*/ 226 h 935"/>
                <a:gd name="T34" fmla="*/ 482 w 765"/>
                <a:gd name="T35" fmla="*/ 226 h 935"/>
                <a:gd name="T36" fmla="*/ 538 w 765"/>
                <a:gd name="T37" fmla="*/ 283 h 935"/>
                <a:gd name="T38" fmla="*/ 567 w 765"/>
                <a:gd name="T39" fmla="*/ 283 h 935"/>
                <a:gd name="T40" fmla="*/ 538 w 765"/>
                <a:gd name="T41" fmla="*/ 340 h 935"/>
                <a:gd name="T42" fmla="*/ 567 w 765"/>
                <a:gd name="T43" fmla="*/ 340 h 935"/>
                <a:gd name="T44" fmla="*/ 567 w 765"/>
                <a:gd name="T45" fmla="*/ 368 h 935"/>
                <a:gd name="T46" fmla="*/ 623 w 765"/>
                <a:gd name="T47" fmla="*/ 340 h 935"/>
                <a:gd name="T48" fmla="*/ 652 w 765"/>
                <a:gd name="T49" fmla="*/ 425 h 935"/>
                <a:gd name="T50" fmla="*/ 709 w 765"/>
                <a:gd name="T51" fmla="*/ 481 h 935"/>
                <a:gd name="T52" fmla="*/ 709 w 765"/>
                <a:gd name="T53" fmla="*/ 595 h 935"/>
                <a:gd name="T54" fmla="*/ 680 w 765"/>
                <a:gd name="T55" fmla="*/ 623 h 935"/>
                <a:gd name="T56" fmla="*/ 709 w 765"/>
                <a:gd name="T57" fmla="*/ 680 h 935"/>
                <a:gd name="T58" fmla="*/ 737 w 765"/>
                <a:gd name="T59" fmla="*/ 708 h 935"/>
                <a:gd name="T60" fmla="*/ 737 w 765"/>
                <a:gd name="T61" fmla="*/ 765 h 935"/>
                <a:gd name="T62" fmla="*/ 765 w 765"/>
                <a:gd name="T63" fmla="*/ 793 h 935"/>
                <a:gd name="T64" fmla="*/ 765 w 765"/>
                <a:gd name="T65" fmla="*/ 822 h 935"/>
                <a:gd name="T66" fmla="*/ 737 w 765"/>
                <a:gd name="T67" fmla="*/ 850 h 935"/>
                <a:gd name="T68" fmla="*/ 737 w 765"/>
                <a:gd name="T69" fmla="*/ 878 h 935"/>
                <a:gd name="T70" fmla="*/ 709 w 765"/>
                <a:gd name="T71" fmla="*/ 935 h 935"/>
                <a:gd name="T72" fmla="*/ 652 w 765"/>
                <a:gd name="T73" fmla="*/ 935 h 935"/>
                <a:gd name="T74" fmla="*/ 623 w 765"/>
                <a:gd name="T75" fmla="*/ 878 h 935"/>
                <a:gd name="T76" fmla="*/ 567 w 765"/>
                <a:gd name="T77" fmla="*/ 878 h 935"/>
                <a:gd name="T78" fmla="*/ 510 w 765"/>
                <a:gd name="T79" fmla="*/ 822 h 935"/>
                <a:gd name="T80" fmla="*/ 482 w 765"/>
                <a:gd name="T81" fmla="*/ 822 h 935"/>
                <a:gd name="T82" fmla="*/ 425 w 765"/>
                <a:gd name="T83" fmla="*/ 850 h 935"/>
                <a:gd name="T84" fmla="*/ 368 w 765"/>
                <a:gd name="T85" fmla="*/ 822 h 935"/>
                <a:gd name="T86" fmla="*/ 312 w 765"/>
                <a:gd name="T87" fmla="*/ 850 h 935"/>
                <a:gd name="T88" fmla="*/ 227 w 765"/>
                <a:gd name="T89" fmla="*/ 822 h 935"/>
                <a:gd name="T90" fmla="*/ 113 w 765"/>
                <a:gd name="T91" fmla="*/ 793 h 935"/>
                <a:gd name="T92" fmla="*/ 85 w 765"/>
                <a:gd name="T93" fmla="*/ 822 h 935"/>
                <a:gd name="T94" fmla="*/ 56 w 765"/>
                <a:gd name="T95" fmla="*/ 765 h 935"/>
                <a:gd name="T96" fmla="*/ 28 w 765"/>
                <a:gd name="T97" fmla="*/ 765 h 935"/>
                <a:gd name="T98" fmla="*/ 0 w 765"/>
                <a:gd name="T99" fmla="*/ 737 h 935"/>
                <a:gd name="T100" fmla="*/ 28 w 765"/>
                <a:gd name="T101" fmla="*/ 680 h 935"/>
                <a:gd name="T102" fmla="*/ 0 w 765"/>
                <a:gd name="T103" fmla="*/ 623 h 935"/>
                <a:gd name="T104" fmla="*/ 28 w 765"/>
                <a:gd name="T105" fmla="*/ 595 h 935"/>
                <a:gd name="T106" fmla="*/ 56 w 765"/>
                <a:gd name="T107" fmla="*/ 595 h 9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5" h="935">
                  <a:moveTo>
                    <a:pt x="56" y="595"/>
                  </a:moveTo>
                  <a:lnTo>
                    <a:pt x="113" y="538"/>
                  </a:lnTo>
                  <a:lnTo>
                    <a:pt x="113" y="453"/>
                  </a:lnTo>
                  <a:lnTo>
                    <a:pt x="142" y="481"/>
                  </a:lnTo>
                  <a:lnTo>
                    <a:pt x="170" y="340"/>
                  </a:lnTo>
                  <a:lnTo>
                    <a:pt x="198" y="340"/>
                  </a:lnTo>
                  <a:lnTo>
                    <a:pt x="227" y="226"/>
                  </a:lnTo>
                  <a:lnTo>
                    <a:pt x="198" y="170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55" y="56"/>
                  </a:lnTo>
                  <a:lnTo>
                    <a:pt x="312" y="56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25" y="226"/>
                  </a:lnTo>
                  <a:lnTo>
                    <a:pt x="482" y="226"/>
                  </a:lnTo>
                  <a:lnTo>
                    <a:pt x="538" y="283"/>
                  </a:lnTo>
                  <a:lnTo>
                    <a:pt x="567" y="283"/>
                  </a:lnTo>
                  <a:lnTo>
                    <a:pt x="538" y="340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3" y="340"/>
                  </a:lnTo>
                  <a:lnTo>
                    <a:pt x="652" y="425"/>
                  </a:lnTo>
                  <a:lnTo>
                    <a:pt x="709" y="481"/>
                  </a:lnTo>
                  <a:lnTo>
                    <a:pt x="709" y="595"/>
                  </a:lnTo>
                  <a:lnTo>
                    <a:pt x="680" y="623"/>
                  </a:lnTo>
                  <a:lnTo>
                    <a:pt x="709" y="680"/>
                  </a:lnTo>
                  <a:lnTo>
                    <a:pt x="737" y="708"/>
                  </a:lnTo>
                  <a:lnTo>
                    <a:pt x="737" y="765"/>
                  </a:lnTo>
                  <a:lnTo>
                    <a:pt x="765" y="793"/>
                  </a:lnTo>
                  <a:lnTo>
                    <a:pt x="765" y="822"/>
                  </a:lnTo>
                  <a:lnTo>
                    <a:pt x="737" y="850"/>
                  </a:lnTo>
                  <a:lnTo>
                    <a:pt x="737" y="878"/>
                  </a:lnTo>
                  <a:lnTo>
                    <a:pt x="709" y="935"/>
                  </a:lnTo>
                  <a:lnTo>
                    <a:pt x="652" y="935"/>
                  </a:lnTo>
                  <a:lnTo>
                    <a:pt x="623" y="878"/>
                  </a:lnTo>
                  <a:lnTo>
                    <a:pt x="567" y="878"/>
                  </a:lnTo>
                  <a:lnTo>
                    <a:pt x="510" y="822"/>
                  </a:lnTo>
                  <a:lnTo>
                    <a:pt x="482" y="822"/>
                  </a:lnTo>
                  <a:lnTo>
                    <a:pt x="425" y="850"/>
                  </a:lnTo>
                  <a:lnTo>
                    <a:pt x="368" y="822"/>
                  </a:lnTo>
                  <a:lnTo>
                    <a:pt x="312" y="850"/>
                  </a:lnTo>
                  <a:lnTo>
                    <a:pt x="227" y="822"/>
                  </a:lnTo>
                  <a:lnTo>
                    <a:pt x="113" y="793"/>
                  </a:lnTo>
                  <a:lnTo>
                    <a:pt x="85" y="822"/>
                  </a:lnTo>
                  <a:lnTo>
                    <a:pt x="56" y="765"/>
                  </a:lnTo>
                  <a:lnTo>
                    <a:pt x="28" y="765"/>
                  </a:lnTo>
                  <a:lnTo>
                    <a:pt x="0" y="737"/>
                  </a:lnTo>
                  <a:lnTo>
                    <a:pt x="28" y="680"/>
                  </a:lnTo>
                  <a:lnTo>
                    <a:pt x="0" y="623"/>
                  </a:lnTo>
                  <a:lnTo>
                    <a:pt x="28" y="595"/>
                  </a:lnTo>
                  <a:lnTo>
                    <a:pt x="56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6" name="Freeform 15">
              <a:extLst>
                <a:ext uri="{FF2B5EF4-FFF2-40B4-BE49-F238E27FC236}">
                  <a16:creationId xmlns:a16="http://schemas.microsoft.com/office/drawing/2014/main" id="{4EB2C9B6-084C-4353-8F64-39391963B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3449"/>
              <a:ext cx="453" cy="369"/>
            </a:xfrm>
            <a:custGeom>
              <a:avLst/>
              <a:gdLst>
                <a:gd name="T0" fmla="*/ 170 w 453"/>
                <a:gd name="T1" fmla="*/ 0 h 369"/>
                <a:gd name="T2" fmla="*/ 56 w 453"/>
                <a:gd name="T3" fmla="*/ 57 h 369"/>
                <a:gd name="T4" fmla="*/ 85 w 453"/>
                <a:gd name="T5" fmla="*/ 114 h 369"/>
                <a:gd name="T6" fmla="*/ 0 w 453"/>
                <a:gd name="T7" fmla="*/ 255 h 369"/>
                <a:gd name="T8" fmla="*/ 28 w 453"/>
                <a:gd name="T9" fmla="*/ 284 h 369"/>
                <a:gd name="T10" fmla="*/ 141 w 453"/>
                <a:gd name="T11" fmla="*/ 284 h 369"/>
                <a:gd name="T12" fmla="*/ 255 w 453"/>
                <a:gd name="T13" fmla="*/ 255 h 369"/>
                <a:gd name="T14" fmla="*/ 283 w 453"/>
                <a:gd name="T15" fmla="*/ 284 h 369"/>
                <a:gd name="T16" fmla="*/ 255 w 453"/>
                <a:gd name="T17" fmla="*/ 312 h 369"/>
                <a:gd name="T18" fmla="*/ 283 w 453"/>
                <a:gd name="T19" fmla="*/ 369 h 369"/>
                <a:gd name="T20" fmla="*/ 340 w 453"/>
                <a:gd name="T21" fmla="*/ 312 h 369"/>
                <a:gd name="T22" fmla="*/ 453 w 453"/>
                <a:gd name="T23" fmla="*/ 312 h 369"/>
                <a:gd name="T24" fmla="*/ 368 w 453"/>
                <a:gd name="T25" fmla="*/ 284 h 369"/>
                <a:gd name="T26" fmla="*/ 396 w 453"/>
                <a:gd name="T27" fmla="*/ 255 h 369"/>
                <a:gd name="T28" fmla="*/ 311 w 453"/>
                <a:gd name="T29" fmla="*/ 255 h 369"/>
                <a:gd name="T30" fmla="*/ 368 w 453"/>
                <a:gd name="T31" fmla="*/ 199 h 369"/>
                <a:gd name="T32" fmla="*/ 368 w 453"/>
                <a:gd name="T33" fmla="*/ 170 h 369"/>
                <a:gd name="T34" fmla="*/ 226 w 453"/>
                <a:gd name="T35" fmla="*/ 142 h 369"/>
                <a:gd name="T36" fmla="*/ 198 w 453"/>
                <a:gd name="T37" fmla="*/ 85 h 369"/>
                <a:gd name="T38" fmla="*/ 226 w 453"/>
                <a:gd name="T39" fmla="*/ 57 h 369"/>
                <a:gd name="T40" fmla="*/ 198 w 453"/>
                <a:gd name="T41" fmla="*/ 57 h 369"/>
                <a:gd name="T42" fmla="*/ 170 w 453"/>
                <a:gd name="T43" fmla="*/ 0 h 36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3" h="369">
                  <a:moveTo>
                    <a:pt x="170" y="0"/>
                  </a:moveTo>
                  <a:lnTo>
                    <a:pt x="56" y="57"/>
                  </a:lnTo>
                  <a:lnTo>
                    <a:pt x="85" y="114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141" y="284"/>
                  </a:lnTo>
                  <a:lnTo>
                    <a:pt x="255" y="255"/>
                  </a:lnTo>
                  <a:lnTo>
                    <a:pt x="283" y="284"/>
                  </a:lnTo>
                  <a:lnTo>
                    <a:pt x="255" y="312"/>
                  </a:lnTo>
                  <a:lnTo>
                    <a:pt x="283" y="369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368" y="284"/>
                  </a:lnTo>
                  <a:lnTo>
                    <a:pt x="396" y="255"/>
                  </a:lnTo>
                  <a:lnTo>
                    <a:pt x="311" y="255"/>
                  </a:lnTo>
                  <a:lnTo>
                    <a:pt x="368" y="199"/>
                  </a:lnTo>
                  <a:lnTo>
                    <a:pt x="368" y="170"/>
                  </a:lnTo>
                  <a:lnTo>
                    <a:pt x="226" y="142"/>
                  </a:lnTo>
                  <a:lnTo>
                    <a:pt x="198" y="85"/>
                  </a:lnTo>
                  <a:lnTo>
                    <a:pt x="226" y="57"/>
                  </a:lnTo>
                  <a:lnTo>
                    <a:pt x="198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7" name="Freeform 16">
              <a:extLst>
                <a:ext uri="{FF2B5EF4-FFF2-40B4-BE49-F238E27FC236}">
                  <a16:creationId xmlns:a16="http://schemas.microsoft.com/office/drawing/2014/main" id="{31DCBB5D-4EC8-4D7A-841A-535E58664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320"/>
              <a:ext cx="765" cy="596"/>
            </a:xfrm>
            <a:custGeom>
              <a:avLst/>
              <a:gdLst>
                <a:gd name="T0" fmla="*/ 142 w 765"/>
                <a:gd name="T1" fmla="*/ 142 h 596"/>
                <a:gd name="T2" fmla="*/ 227 w 765"/>
                <a:gd name="T3" fmla="*/ 114 h 596"/>
                <a:gd name="T4" fmla="*/ 255 w 765"/>
                <a:gd name="T5" fmla="*/ 142 h 596"/>
                <a:gd name="T6" fmla="*/ 312 w 765"/>
                <a:gd name="T7" fmla="*/ 57 h 596"/>
                <a:gd name="T8" fmla="*/ 454 w 765"/>
                <a:gd name="T9" fmla="*/ 57 h 596"/>
                <a:gd name="T10" fmla="*/ 482 w 765"/>
                <a:gd name="T11" fmla="*/ 85 h 596"/>
                <a:gd name="T12" fmla="*/ 595 w 765"/>
                <a:gd name="T13" fmla="*/ 29 h 596"/>
                <a:gd name="T14" fmla="*/ 595 w 765"/>
                <a:gd name="T15" fmla="*/ 0 h 596"/>
                <a:gd name="T16" fmla="*/ 652 w 765"/>
                <a:gd name="T17" fmla="*/ 0 h 596"/>
                <a:gd name="T18" fmla="*/ 652 w 765"/>
                <a:gd name="T19" fmla="*/ 85 h 596"/>
                <a:gd name="T20" fmla="*/ 680 w 765"/>
                <a:gd name="T21" fmla="*/ 85 h 596"/>
                <a:gd name="T22" fmla="*/ 737 w 765"/>
                <a:gd name="T23" fmla="*/ 29 h 596"/>
                <a:gd name="T24" fmla="*/ 765 w 765"/>
                <a:gd name="T25" fmla="*/ 85 h 596"/>
                <a:gd name="T26" fmla="*/ 737 w 765"/>
                <a:gd name="T27" fmla="*/ 114 h 596"/>
                <a:gd name="T28" fmla="*/ 765 w 765"/>
                <a:gd name="T29" fmla="*/ 142 h 596"/>
                <a:gd name="T30" fmla="*/ 709 w 765"/>
                <a:gd name="T31" fmla="*/ 142 h 596"/>
                <a:gd name="T32" fmla="*/ 709 w 765"/>
                <a:gd name="T33" fmla="*/ 199 h 596"/>
                <a:gd name="T34" fmla="*/ 652 w 765"/>
                <a:gd name="T35" fmla="*/ 199 h 596"/>
                <a:gd name="T36" fmla="*/ 510 w 765"/>
                <a:gd name="T37" fmla="*/ 284 h 596"/>
                <a:gd name="T38" fmla="*/ 567 w 765"/>
                <a:gd name="T39" fmla="*/ 369 h 596"/>
                <a:gd name="T40" fmla="*/ 567 w 765"/>
                <a:gd name="T41" fmla="*/ 397 h 596"/>
                <a:gd name="T42" fmla="*/ 652 w 765"/>
                <a:gd name="T43" fmla="*/ 511 h 596"/>
                <a:gd name="T44" fmla="*/ 567 w 765"/>
                <a:gd name="T45" fmla="*/ 567 h 596"/>
                <a:gd name="T46" fmla="*/ 567 w 765"/>
                <a:gd name="T47" fmla="*/ 539 h 596"/>
                <a:gd name="T48" fmla="*/ 482 w 765"/>
                <a:gd name="T49" fmla="*/ 567 h 596"/>
                <a:gd name="T50" fmla="*/ 454 w 765"/>
                <a:gd name="T51" fmla="*/ 567 h 596"/>
                <a:gd name="T52" fmla="*/ 425 w 765"/>
                <a:gd name="T53" fmla="*/ 567 h 596"/>
                <a:gd name="T54" fmla="*/ 284 w 765"/>
                <a:gd name="T55" fmla="*/ 567 h 596"/>
                <a:gd name="T56" fmla="*/ 198 w 765"/>
                <a:gd name="T57" fmla="*/ 539 h 596"/>
                <a:gd name="T58" fmla="*/ 142 w 765"/>
                <a:gd name="T59" fmla="*/ 567 h 596"/>
                <a:gd name="T60" fmla="*/ 113 w 765"/>
                <a:gd name="T61" fmla="*/ 567 h 596"/>
                <a:gd name="T62" fmla="*/ 0 w 765"/>
                <a:gd name="T63" fmla="*/ 596 h 596"/>
                <a:gd name="T64" fmla="*/ 28 w 765"/>
                <a:gd name="T65" fmla="*/ 567 h 596"/>
                <a:gd name="T66" fmla="*/ 170 w 765"/>
                <a:gd name="T67" fmla="*/ 511 h 596"/>
                <a:gd name="T68" fmla="*/ 170 w 765"/>
                <a:gd name="T69" fmla="*/ 482 h 596"/>
                <a:gd name="T70" fmla="*/ 113 w 765"/>
                <a:gd name="T71" fmla="*/ 511 h 596"/>
                <a:gd name="T72" fmla="*/ 85 w 765"/>
                <a:gd name="T73" fmla="*/ 482 h 596"/>
                <a:gd name="T74" fmla="*/ 170 w 765"/>
                <a:gd name="T75" fmla="*/ 426 h 596"/>
                <a:gd name="T76" fmla="*/ 170 w 765"/>
                <a:gd name="T77" fmla="*/ 397 h 596"/>
                <a:gd name="T78" fmla="*/ 227 w 765"/>
                <a:gd name="T79" fmla="*/ 369 h 596"/>
                <a:gd name="T80" fmla="*/ 142 w 765"/>
                <a:gd name="T81" fmla="*/ 369 h 596"/>
                <a:gd name="T82" fmla="*/ 170 w 765"/>
                <a:gd name="T83" fmla="*/ 255 h 596"/>
                <a:gd name="T84" fmla="*/ 142 w 765"/>
                <a:gd name="T85" fmla="*/ 142 h 5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65" h="596">
                  <a:moveTo>
                    <a:pt x="142" y="142"/>
                  </a:moveTo>
                  <a:lnTo>
                    <a:pt x="227" y="114"/>
                  </a:lnTo>
                  <a:lnTo>
                    <a:pt x="255" y="142"/>
                  </a:lnTo>
                  <a:lnTo>
                    <a:pt x="312" y="57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595" y="29"/>
                  </a:lnTo>
                  <a:lnTo>
                    <a:pt x="595" y="0"/>
                  </a:lnTo>
                  <a:lnTo>
                    <a:pt x="652" y="0"/>
                  </a:lnTo>
                  <a:lnTo>
                    <a:pt x="652" y="85"/>
                  </a:lnTo>
                  <a:lnTo>
                    <a:pt x="680" y="85"/>
                  </a:lnTo>
                  <a:lnTo>
                    <a:pt x="737" y="29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65" y="142"/>
                  </a:lnTo>
                  <a:lnTo>
                    <a:pt x="709" y="142"/>
                  </a:lnTo>
                  <a:lnTo>
                    <a:pt x="709" y="199"/>
                  </a:lnTo>
                  <a:lnTo>
                    <a:pt x="652" y="199"/>
                  </a:lnTo>
                  <a:lnTo>
                    <a:pt x="510" y="284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52" y="511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482" y="567"/>
                  </a:lnTo>
                  <a:lnTo>
                    <a:pt x="454" y="567"/>
                  </a:lnTo>
                  <a:lnTo>
                    <a:pt x="425" y="567"/>
                  </a:lnTo>
                  <a:lnTo>
                    <a:pt x="284" y="567"/>
                  </a:lnTo>
                  <a:lnTo>
                    <a:pt x="198" y="539"/>
                  </a:lnTo>
                  <a:lnTo>
                    <a:pt x="142" y="567"/>
                  </a:lnTo>
                  <a:lnTo>
                    <a:pt x="113" y="567"/>
                  </a:lnTo>
                  <a:lnTo>
                    <a:pt x="0" y="596"/>
                  </a:lnTo>
                  <a:lnTo>
                    <a:pt x="28" y="567"/>
                  </a:lnTo>
                  <a:lnTo>
                    <a:pt x="170" y="511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482"/>
                  </a:lnTo>
                  <a:lnTo>
                    <a:pt x="170" y="426"/>
                  </a:lnTo>
                  <a:lnTo>
                    <a:pt x="170" y="397"/>
                  </a:lnTo>
                  <a:lnTo>
                    <a:pt x="227" y="369"/>
                  </a:lnTo>
                  <a:lnTo>
                    <a:pt x="142" y="369"/>
                  </a:lnTo>
                  <a:lnTo>
                    <a:pt x="170" y="255"/>
                  </a:lnTo>
                  <a:lnTo>
                    <a:pt x="142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8" name="Freeform 17">
              <a:extLst>
                <a:ext uri="{FF2B5EF4-FFF2-40B4-BE49-F238E27FC236}">
                  <a16:creationId xmlns:a16="http://schemas.microsoft.com/office/drawing/2014/main" id="{C7CB3A3B-D0AA-4891-B242-A9E957F16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810"/>
              <a:ext cx="766" cy="652"/>
            </a:xfrm>
            <a:custGeom>
              <a:avLst/>
              <a:gdLst>
                <a:gd name="T0" fmla="*/ 29 w 766"/>
                <a:gd name="T1" fmla="*/ 652 h 652"/>
                <a:gd name="T2" fmla="*/ 114 w 766"/>
                <a:gd name="T3" fmla="*/ 624 h 652"/>
                <a:gd name="T4" fmla="*/ 142 w 766"/>
                <a:gd name="T5" fmla="*/ 652 h 652"/>
                <a:gd name="T6" fmla="*/ 199 w 766"/>
                <a:gd name="T7" fmla="*/ 567 h 652"/>
                <a:gd name="T8" fmla="*/ 341 w 766"/>
                <a:gd name="T9" fmla="*/ 567 h 652"/>
                <a:gd name="T10" fmla="*/ 369 w 766"/>
                <a:gd name="T11" fmla="*/ 595 h 652"/>
                <a:gd name="T12" fmla="*/ 482 w 766"/>
                <a:gd name="T13" fmla="*/ 539 h 652"/>
                <a:gd name="T14" fmla="*/ 482 w 766"/>
                <a:gd name="T15" fmla="*/ 510 h 652"/>
                <a:gd name="T16" fmla="*/ 539 w 766"/>
                <a:gd name="T17" fmla="*/ 510 h 652"/>
                <a:gd name="T18" fmla="*/ 539 w 766"/>
                <a:gd name="T19" fmla="*/ 595 h 652"/>
                <a:gd name="T20" fmla="*/ 567 w 766"/>
                <a:gd name="T21" fmla="*/ 595 h 652"/>
                <a:gd name="T22" fmla="*/ 624 w 766"/>
                <a:gd name="T23" fmla="*/ 539 h 652"/>
                <a:gd name="T24" fmla="*/ 652 w 766"/>
                <a:gd name="T25" fmla="*/ 595 h 652"/>
                <a:gd name="T26" fmla="*/ 681 w 766"/>
                <a:gd name="T27" fmla="*/ 624 h 652"/>
                <a:gd name="T28" fmla="*/ 681 w 766"/>
                <a:gd name="T29" fmla="*/ 595 h 652"/>
                <a:gd name="T30" fmla="*/ 709 w 766"/>
                <a:gd name="T31" fmla="*/ 624 h 652"/>
                <a:gd name="T32" fmla="*/ 766 w 766"/>
                <a:gd name="T33" fmla="*/ 567 h 652"/>
                <a:gd name="T34" fmla="*/ 738 w 766"/>
                <a:gd name="T35" fmla="*/ 539 h 652"/>
                <a:gd name="T36" fmla="*/ 766 w 766"/>
                <a:gd name="T37" fmla="*/ 454 h 652"/>
                <a:gd name="T38" fmla="*/ 709 w 766"/>
                <a:gd name="T39" fmla="*/ 425 h 652"/>
                <a:gd name="T40" fmla="*/ 738 w 766"/>
                <a:gd name="T41" fmla="*/ 369 h 652"/>
                <a:gd name="T42" fmla="*/ 709 w 766"/>
                <a:gd name="T43" fmla="*/ 340 h 652"/>
                <a:gd name="T44" fmla="*/ 709 w 766"/>
                <a:gd name="T45" fmla="*/ 284 h 652"/>
                <a:gd name="T46" fmla="*/ 681 w 766"/>
                <a:gd name="T47" fmla="*/ 255 h 652"/>
                <a:gd name="T48" fmla="*/ 709 w 766"/>
                <a:gd name="T49" fmla="*/ 142 h 652"/>
                <a:gd name="T50" fmla="*/ 681 w 766"/>
                <a:gd name="T51" fmla="*/ 142 h 652"/>
                <a:gd name="T52" fmla="*/ 652 w 766"/>
                <a:gd name="T53" fmla="*/ 170 h 652"/>
                <a:gd name="T54" fmla="*/ 624 w 766"/>
                <a:gd name="T55" fmla="*/ 142 h 652"/>
                <a:gd name="T56" fmla="*/ 652 w 766"/>
                <a:gd name="T57" fmla="*/ 57 h 652"/>
                <a:gd name="T58" fmla="*/ 681 w 766"/>
                <a:gd name="T59" fmla="*/ 0 h 652"/>
                <a:gd name="T60" fmla="*/ 624 w 766"/>
                <a:gd name="T61" fmla="*/ 0 h 652"/>
                <a:gd name="T62" fmla="*/ 567 w 766"/>
                <a:gd name="T63" fmla="*/ 28 h 652"/>
                <a:gd name="T64" fmla="*/ 454 w 766"/>
                <a:gd name="T65" fmla="*/ 0 h 652"/>
                <a:gd name="T66" fmla="*/ 426 w 766"/>
                <a:gd name="T67" fmla="*/ 57 h 652"/>
                <a:gd name="T68" fmla="*/ 397 w 766"/>
                <a:gd name="T69" fmla="*/ 85 h 652"/>
                <a:gd name="T70" fmla="*/ 397 w 766"/>
                <a:gd name="T71" fmla="*/ 0 h 652"/>
                <a:gd name="T72" fmla="*/ 341 w 766"/>
                <a:gd name="T73" fmla="*/ 0 h 652"/>
                <a:gd name="T74" fmla="*/ 341 w 766"/>
                <a:gd name="T75" fmla="*/ 85 h 652"/>
                <a:gd name="T76" fmla="*/ 284 w 766"/>
                <a:gd name="T77" fmla="*/ 113 h 652"/>
                <a:gd name="T78" fmla="*/ 227 w 766"/>
                <a:gd name="T79" fmla="*/ 113 h 652"/>
                <a:gd name="T80" fmla="*/ 199 w 766"/>
                <a:gd name="T81" fmla="*/ 142 h 652"/>
                <a:gd name="T82" fmla="*/ 256 w 766"/>
                <a:gd name="T83" fmla="*/ 170 h 652"/>
                <a:gd name="T84" fmla="*/ 256 w 766"/>
                <a:gd name="T85" fmla="*/ 227 h 652"/>
                <a:gd name="T86" fmla="*/ 199 w 766"/>
                <a:gd name="T87" fmla="*/ 227 h 652"/>
                <a:gd name="T88" fmla="*/ 199 w 766"/>
                <a:gd name="T89" fmla="*/ 284 h 652"/>
                <a:gd name="T90" fmla="*/ 171 w 766"/>
                <a:gd name="T91" fmla="*/ 312 h 652"/>
                <a:gd name="T92" fmla="*/ 171 w 766"/>
                <a:gd name="T93" fmla="*/ 369 h 652"/>
                <a:gd name="T94" fmla="*/ 114 w 766"/>
                <a:gd name="T95" fmla="*/ 397 h 652"/>
                <a:gd name="T96" fmla="*/ 57 w 766"/>
                <a:gd name="T97" fmla="*/ 539 h 652"/>
                <a:gd name="T98" fmla="*/ 0 w 766"/>
                <a:gd name="T99" fmla="*/ 595 h 652"/>
                <a:gd name="T100" fmla="*/ 29 w 766"/>
                <a:gd name="T101" fmla="*/ 652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66" h="652">
                  <a:moveTo>
                    <a:pt x="29" y="652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341" y="567"/>
                  </a:lnTo>
                  <a:lnTo>
                    <a:pt x="369" y="595"/>
                  </a:lnTo>
                  <a:lnTo>
                    <a:pt x="482" y="539"/>
                  </a:lnTo>
                  <a:lnTo>
                    <a:pt x="482" y="510"/>
                  </a:lnTo>
                  <a:lnTo>
                    <a:pt x="539" y="510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624" y="539"/>
                  </a:lnTo>
                  <a:lnTo>
                    <a:pt x="652" y="595"/>
                  </a:lnTo>
                  <a:lnTo>
                    <a:pt x="681" y="624"/>
                  </a:lnTo>
                  <a:lnTo>
                    <a:pt x="681" y="595"/>
                  </a:lnTo>
                  <a:lnTo>
                    <a:pt x="709" y="624"/>
                  </a:lnTo>
                  <a:lnTo>
                    <a:pt x="766" y="567"/>
                  </a:lnTo>
                  <a:lnTo>
                    <a:pt x="738" y="539"/>
                  </a:lnTo>
                  <a:lnTo>
                    <a:pt x="766" y="454"/>
                  </a:lnTo>
                  <a:lnTo>
                    <a:pt x="709" y="425"/>
                  </a:lnTo>
                  <a:lnTo>
                    <a:pt x="738" y="369"/>
                  </a:lnTo>
                  <a:lnTo>
                    <a:pt x="709" y="340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709" y="142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454" y="0"/>
                  </a:lnTo>
                  <a:lnTo>
                    <a:pt x="426" y="57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199" y="142"/>
                  </a:lnTo>
                  <a:lnTo>
                    <a:pt x="256" y="170"/>
                  </a:lnTo>
                  <a:lnTo>
                    <a:pt x="256" y="227"/>
                  </a:lnTo>
                  <a:lnTo>
                    <a:pt x="199" y="227"/>
                  </a:lnTo>
                  <a:lnTo>
                    <a:pt x="199" y="284"/>
                  </a:lnTo>
                  <a:lnTo>
                    <a:pt x="171" y="312"/>
                  </a:lnTo>
                  <a:lnTo>
                    <a:pt x="171" y="369"/>
                  </a:lnTo>
                  <a:lnTo>
                    <a:pt x="114" y="397"/>
                  </a:lnTo>
                  <a:lnTo>
                    <a:pt x="57" y="539"/>
                  </a:lnTo>
                  <a:lnTo>
                    <a:pt x="0" y="595"/>
                  </a:lnTo>
                  <a:lnTo>
                    <a:pt x="29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9" name="Freeform 18">
              <a:extLst>
                <a:ext uri="{FF2B5EF4-FFF2-40B4-BE49-F238E27FC236}">
                  <a16:creationId xmlns:a16="http://schemas.microsoft.com/office/drawing/2014/main" id="{79AA3E33-20E7-401B-9CB1-182100181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725"/>
              <a:ext cx="624" cy="652"/>
            </a:xfrm>
            <a:custGeom>
              <a:avLst/>
              <a:gdLst>
                <a:gd name="T0" fmla="*/ 255 w 624"/>
                <a:gd name="T1" fmla="*/ 652 h 652"/>
                <a:gd name="T2" fmla="*/ 368 w 624"/>
                <a:gd name="T3" fmla="*/ 539 h 652"/>
                <a:gd name="T4" fmla="*/ 397 w 624"/>
                <a:gd name="T5" fmla="*/ 482 h 652"/>
                <a:gd name="T6" fmla="*/ 454 w 624"/>
                <a:gd name="T7" fmla="*/ 454 h 652"/>
                <a:gd name="T8" fmla="*/ 454 w 624"/>
                <a:gd name="T9" fmla="*/ 397 h 652"/>
                <a:gd name="T10" fmla="*/ 482 w 624"/>
                <a:gd name="T11" fmla="*/ 369 h 652"/>
                <a:gd name="T12" fmla="*/ 482 w 624"/>
                <a:gd name="T13" fmla="*/ 312 h 652"/>
                <a:gd name="T14" fmla="*/ 539 w 624"/>
                <a:gd name="T15" fmla="*/ 312 h 652"/>
                <a:gd name="T16" fmla="*/ 539 w 624"/>
                <a:gd name="T17" fmla="*/ 255 h 652"/>
                <a:gd name="T18" fmla="*/ 482 w 624"/>
                <a:gd name="T19" fmla="*/ 227 h 652"/>
                <a:gd name="T20" fmla="*/ 510 w 624"/>
                <a:gd name="T21" fmla="*/ 198 h 652"/>
                <a:gd name="T22" fmla="*/ 567 w 624"/>
                <a:gd name="T23" fmla="*/ 198 h 652"/>
                <a:gd name="T24" fmla="*/ 624 w 624"/>
                <a:gd name="T25" fmla="*/ 170 h 652"/>
                <a:gd name="T26" fmla="*/ 482 w 624"/>
                <a:gd name="T27" fmla="*/ 142 h 652"/>
                <a:gd name="T28" fmla="*/ 539 w 624"/>
                <a:gd name="T29" fmla="*/ 113 h 652"/>
                <a:gd name="T30" fmla="*/ 510 w 624"/>
                <a:gd name="T31" fmla="*/ 85 h 652"/>
                <a:gd name="T32" fmla="*/ 397 w 624"/>
                <a:gd name="T33" fmla="*/ 113 h 652"/>
                <a:gd name="T34" fmla="*/ 397 w 624"/>
                <a:gd name="T35" fmla="*/ 57 h 652"/>
                <a:gd name="T36" fmla="*/ 397 w 624"/>
                <a:gd name="T37" fmla="*/ 28 h 652"/>
                <a:gd name="T38" fmla="*/ 368 w 624"/>
                <a:gd name="T39" fmla="*/ 0 h 652"/>
                <a:gd name="T40" fmla="*/ 340 w 624"/>
                <a:gd name="T41" fmla="*/ 28 h 652"/>
                <a:gd name="T42" fmla="*/ 227 w 624"/>
                <a:gd name="T43" fmla="*/ 28 h 652"/>
                <a:gd name="T44" fmla="*/ 198 w 624"/>
                <a:gd name="T45" fmla="*/ 113 h 652"/>
                <a:gd name="T46" fmla="*/ 113 w 624"/>
                <a:gd name="T47" fmla="*/ 57 h 652"/>
                <a:gd name="T48" fmla="*/ 57 w 624"/>
                <a:gd name="T49" fmla="*/ 113 h 652"/>
                <a:gd name="T50" fmla="*/ 57 w 624"/>
                <a:gd name="T51" fmla="*/ 170 h 652"/>
                <a:gd name="T52" fmla="*/ 0 w 624"/>
                <a:gd name="T53" fmla="*/ 170 h 652"/>
                <a:gd name="T54" fmla="*/ 57 w 624"/>
                <a:gd name="T55" fmla="*/ 340 h 652"/>
                <a:gd name="T56" fmla="*/ 142 w 624"/>
                <a:gd name="T57" fmla="*/ 312 h 652"/>
                <a:gd name="T58" fmla="*/ 113 w 624"/>
                <a:gd name="T59" fmla="*/ 369 h 652"/>
                <a:gd name="T60" fmla="*/ 113 w 624"/>
                <a:gd name="T61" fmla="*/ 397 h 652"/>
                <a:gd name="T62" fmla="*/ 85 w 624"/>
                <a:gd name="T63" fmla="*/ 454 h 652"/>
                <a:gd name="T64" fmla="*/ 198 w 624"/>
                <a:gd name="T65" fmla="*/ 539 h 652"/>
                <a:gd name="T66" fmla="*/ 227 w 624"/>
                <a:gd name="T67" fmla="*/ 482 h 652"/>
                <a:gd name="T68" fmla="*/ 227 w 624"/>
                <a:gd name="T69" fmla="*/ 539 h 652"/>
                <a:gd name="T70" fmla="*/ 170 w 624"/>
                <a:gd name="T71" fmla="*/ 595 h 652"/>
                <a:gd name="T72" fmla="*/ 170 w 624"/>
                <a:gd name="T73" fmla="*/ 624 h 652"/>
                <a:gd name="T74" fmla="*/ 255 w 624"/>
                <a:gd name="T75" fmla="*/ 652 h 65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24" h="652">
                  <a:moveTo>
                    <a:pt x="255" y="652"/>
                  </a:moveTo>
                  <a:lnTo>
                    <a:pt x="368" y="539"/>
                  </a:lnTo>
                  <a:lnTo>
                    <a:pt x="397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539" y="312"/>
                  </a:lnTo>
                  <a:lnTo>
                    <a:pt x="539" y="255"/>
                  </a:lnTo>
                  <a:lnTo>
                    <a:pt x="482" y="227"/>
                  </a:lnTo>
                  <a:lnTo>
                    <a:pt x="510" y="198"/>
                  </a:lnTo>
                  <a:lnTo>
                    <a:pt x="567" y="198"/>
                  </a:lnTo>
                  <a:lnTo>
                    <a:pt x="624" y="170"/>
                  </a:lnTo>
                  <a:lnTo>
                    <a:pt x="482" y="142"/>
                  </a:lnTo>
                  <a:lnTo>
                    <a:pt x="539" y="113"/>
                  </a:lnTo>
                  <a:lnTo>
                    <a:pt x="510" y="85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227" y="28"/>
                  </a:lnTo>
                  <a:lnTo>
                    <a:pt x="198" y="113"/>
                  </a:lnTo>
                  <a:lnTo>
                    <a:pt x="113" y="57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57" y="340"/>
                  </a:lnTo>
                  <a:lnTo>
                    <a:pt x="142" y="312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98" y="539"/>
                  </a:lnTo>
                  <a:lnTo>
                    <a:pt x="227" y="482"/>
                  </a:lnTo>
                  <a:lnTo>
                    <a:pt x="227" y="539"/>
                  </a:lnTo>
                  <a:lnTo>
                    <a:pt x="170" y="595"/>
                  </a:lnTo>
                  <a:lnTo>
                    <a:pt x="170" y="624"/>
                  </a:lnTo>
                  <a:lnTo>
                    <a:pt x="255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0" name="Freeform 19">
              <a:extLst>
                <a:ext uri="{FF2B5EF4-FFF2-40B4-BE49-F238E27FC236}">
                  <a16:creationId xmlns:a16="http://schemas.microsoft.com/office/drawing/2014/main" id="{FDBFF2C9-6FA0-4769-982D-BAB5A4142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3222"/>
              <a:ext cx="397" cy="652"/>
            </a:xfrm>
            <a:custGeom>
              <a:avLst/>
              <a:gdLst>
                <a:gd name="T0" fmla="*/ 397 w 397"/>
                <a:gd name="T1" fmla="*/ 227 h 652"/>
                <a:gd name="T2" fmla="*/ 283 w 397"/>
                <a:gd name="T3" fmla="*/ 284 h 652"/>
                <a:gd name="T4" fmla="*/ 312 w 397"/>
                <a:gd name="T5" fmla="*/ 341 h 652"/>
                <a:gd name="T6" fmla="*/ 227 w 397"/>
                <a:gd name="T7" fmla="*/ 482 h 652"/>
                <a:gd name="T8" fmla="*/ 255 w 397"/>
                <a:gd name="T9" fmla="*/ 511 h 652"/>
                <a:gd name="T10" fmla="*/ 198 w 397"/>
                <a:gd name="T11" fmla="*/ 596 h 652"/>
                <a:gd name="T12" fmla="*/ 142 w 397"/>
                <a:gd name="T13" fmla="*/ 567 h 652"/>
                <a:gd name="T14" fmla="*/ 113 w 397"/>
                <a:gd name="T15" fmla="*/ 596 h 652"/>
                <a:gd name="T16" fmla="*/ 85 w 397"/>
                <a:gd name="T17" fmla="*/ 624 h 652"/>
                <a:gd name="T18" fmla="*/ 28 w 397"/>
                <a:gd name="T19" fmla="*/ 652 h 652"/>
                <a:gd name="T20" fmla="*/ 56 w 397"/>
                <a:gd name="T21" fmla="*/ 426 h 652"/>
                <a:gd name="T22" fmla="*/ 28 w 397"/>
                <a:gd name="T23" fmla="*/ 284 h 652"/>
                <a:gd name="T24" fmla="*/ 56 w 397"/>
                <a:gd name="T25" fmla="*/ 171 h 652"/>
                <a:gd name="T26" fmla="*/ 28 w 397"/>
                <a:gd name="T27" fmla="*/ 171 h 652"/>
                <a:gd name="T28" fmla="*/ 28 w 397"/>
                <a:gd name="T29" fmla="*/ 114 h 652"/>
                <a:gd name="T30" fmla="*/ 0 w 397"/>
                <a:gd name="T31" fmla="*/ 57 h 652"/>
                <a:gd name="T32" fmla="*/ 85 w 397"/>
                <a:gd name="T33" fmla="*/ 57 h 652"/>
                <a:gd name="T34" fmla="*/ 113 w 397"/>
                <a:gd name="T35" fmla="*/ 0 h 652"/>
                <a:gd name="T36" fmla="*/ 142 w 397"/>
                <a:gd name="T37" fmla="*/ 29 h 652"/>
                <a:gd name="T38" fmla="*/ 170 w 397"/>
                <a:gd name="T39" fmla="*/ 29 h 652"/>
                <a:gd name="T40" fmla="*/ 227 w 397"/>
                <a:gd name="T41" fmla="*/ 85 h 652"/>
                <a:gd name="T42" fmla="*/ 255 w 397"/>
                <a:gd name="T43" fmla="*/ 85 h 652"/>
                <a:gd name="T44" fmla="*/ 283 w 397"/>
                <a:gd name="T45" fmla="*/ 142 h 652"/>
                <a:gd name="T46" fmla="*/ 397 w 397"/>
                <a:gd name="T47" fmla="*/ 227 h 6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652">
                  <a:moveTo>
                    <a:pt x="397" y="227"/>
                  </a:moveTo>
                  <a:lnTo>
                    <a:pt x="283" y="284"/>
                  </a:lnTo>
                  <a:lnTo>
                    <a:pt x="312" y="341"/>
                  </a:lnTo>
                  <a:lnTo>
                    <a:pt x="227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28" y="652"/>
                  </a:lnTo>
                  <a:lnTo>
                    <a:pt x="56" y="426"/>
                  </a:lnTo>
                  <a:lnTo>
                    <a:pt x="28" y="284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14"/>
                  </a:ln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9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1" name="Freeform 20">
              <a:extLst>
                <a:ext uri="{FF2B5EF4-FFF2-40B4-BE49-F238E27FC236}">
                  <a16:creationId xmlns:a16="http://schemas.microsoft.com/office/drawing/2014/main" id="{2631A156-D64A-470D-90BC-626A89A4C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41"/>
              <a:ext cx="256" cy="397"/>
            </a:xfrm>
            <a:custGeom>
              <a:avLst/>
              <a:gdLst>
                <a:gd name="T0" fmla="*/ 114 w 256"/>
                <a:gd name="T1" fmla="*/ 397 h 397"/>
                <a:gd name="T2" fmla="*/ 227 w 256"/>
                <a:gd name="T3" fmla="*/ 369 h 397"/>
                <a:gd name="T4" fmla="*/ 256 w 256"/>
                <a:gd name="T5" fmla="*/ 312 h 397"/>
                <a:gd name="T6" fmla="*/ 227 w 256"/>
                <a:gd name="T7" fmla="*/ 312 h 397"/>
                <a:gd name="T8" fmla="*/ 199 w 256"/>
                <a:gd name="T9" fmla="*/ 256 h 397"/>
                <a:gd name="T10" fmla="*/ 227 w 256"/>
                <a:gd name="T11" fmla="*/ 227 h 397"/>
                <a:gd name="T12" fmla="*/ 227 w 256"/>
                <a:gd name="T13" fmla="*/ 171 h 397"/>
                <a:gd name="T14" fmla="*/ 256 w 256"/>
                <a:gd name="T15" fmla="*/ 142 h 397"/>
                <a:gd name="T16" fmla="*/ 227 w 256"/>
                <a:gd name="T17" fmla="*/ 57 h 397"/>
                <a:gd name="T18" fmla="*/ 171 w 256"/>
                <a:gd name="T19" fmla="*/ 0 h 397"/>
                <a:gd name="T20" fmla="*/ 142 w 256"/>
                <a:gd name="T21" fmla="*/ 29 h 397"/>
                <a:gd name="T22" fmla="*/ 171 w 256"/>
                <a:gd name="T23" fmla="*/ 57 h 397"/>
                <a:gd name="T24" fmla="*/ 114 w 256"/>
                <a:gd name="T25" fmla="*/ 57 h 397"/>
                <a:gd name="T26" fmla="*/ 142 w 256"/>
                <a:gd name="T27" fmla="*/ 114 h 397"/>
                <a:gd name="T28" fmla="*/ 57 w 256"/>
                <a:gd name="T29" fmla="*/ 86 h 397"/>
                <a:gd name="T30" fmla="*/ 57 w 256"/>
                <a:gd name="T31" fmla="*/ 114 h 397"/>
                <a:gd name="T32" fmla="*/ 29 w 256"/>
                <a:gd name="T33" fmla="*/ 114 h 397"/>
                <a:gd name="T34" fmla="*/ 0 w 256"/>
                <a:gd name="T35" fmla="*/ 142 h 397"/>
                <a:gd name="T36" fmla="*/ 57 w 256"/>
                <a:gd name="T37" fmla="*/ 142 h 397"/>
                <a:gd name="T38" fmla="*/ 29 w 256"/>
                <a:gd name="T39" fmla="*/ 171 h 397"/>
                <a:gd name="T40" fmla="*/ 57 w 256"/>
                <a:gd name="T41" fmla="*/ 199 h 397"/>
                <a:gd name="T42" fmla="*/ 29 w 256"/>
                <a:gd name="T43" fmla="*/ 227 h 397"/>
                <a:gd name="T44" fmla="*/ 0 w 256"/>
                <a:gd name="T45" fmla="*/ 227 h 397"/>
                <a:gd name="T46" fmla="*/ 57 w 256"/>
                <a:gd name="T47" fmla="*/ 256 h 397"/>
                <a:gd name="T48" fmla="*/ 57 w 256"/>
                <a:gd name="T49" fmla="*/ 312 h 397"/>
                <a:gd name="T50" fmla="*/ 85 w 256"/>
                <a:gd name="T51" fmla="*/ 284 h 397"/>
                <a:gd name="T52" fmla="*/ 114 w 256"/>
                <a:gd name="T53" fmla="*/ 312 h 397"/>
                <a:gd name="T54" fmla="*/ 114 w 256"/>
                <a:gd name="T55" fmla="*/ 397 h 39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397">
                  <a:moveTo>
                    <a:pt x="114" y="397"/>
                  </a:moveTo>
                  <a:lnTo>
                    <a:pt x="227" y="369"/>
                  </a:lnTo>
                  <a:lnTo>
                    <a:pt x="256" y="312"/>
                  </a:lnTo>
                  <a:lnTo>
                    <a:pt x="227" y="312"/>
                  </a:lnTo>
                  <a:lnTo>
                    <a:pt x="199" y="256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56" y="142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142" y="29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42" y="114"/>
                  </a:lnTo>
                  <a:lnTo>
                    <a:pt x="57" y="86"/>
                  </a:lnTo>
                  <a:lnTo>
                    <a:pt x="57" y="114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29" y="171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1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2" name="Freeform 21">
              <a:extLst>
                <a:ext uri="{FF2B5EF4-FFF2-40B4-BE49-F238E27FC236}">
                  <a16:creationId xmlns:a16="http://schemas.microsoft.com/office/drawing/2014/main" id="{1A2AF65E-C21B-44F4-B75F-0B7C75A8F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4441"/>
              <a:ext cx="425" cy="454"/>
            </a:xfrm>
            <a:custGeom>
              <a:avLst/>
              <a:gdLst>
                <a:gd name="T0" fmla="*/ 397 w 425"/>
                <a:gd name="T1" fmla="*/ 114 h 454"/>
                <a:gd name="T2" fmla="*/ 397 w 425"/>
                <a:gd name="T3" fmla="*/ 57 h 454"/>
                <a:gd name="T4" fmla="*/ 340 w 425"/>
                <a:gd name="T5" fmla="*/ 86 h 454"/>
                <a:gd name="T6" fmla="*/ 255 w 425"/>
                <a:gd name="T7" fmla="*/ 57 h 454"/>
                <a:gd name="T8" fmla="*/ 255 w 425"/>
                <a:gd name="T9" fmla="*/ 29 h 454"/>
                <a:gd name="T10" fmla="*/ 227 w 425"/>
                <a:gd name="T11" fmla="*/ 29 h 454"/>
                <a:gd name="T12" fmla="*/ 198 w 425"/>
                <a:gd name="T13" fmla="*/ 0 h 454"/>
                <a:gd name="T14" fmla="*/ 170 w 425"/>
                <a:gd name="T15" fmla="*/ 0 h 454"/>
                <a:gd name="T16" fmla="*/ 170 w 425"/>
                <a:gd name="T17" fmla="*/ 57 h 454"/>
                <a:gd name="T18" fmla="*/ 227 w 425"/>
                <a:gd name="T19" fmla="*/ 114 h 454"/>
                <a:gd name="T20" fmla="*/ 198 w 425"/>
                <a:gd name="T21" fmla="*/ 142 h 454"/>
                <a:gd name="T22" fmla="*/ 85 w 425"/>
                <a:gd name="T23" fmla="*/ 227 h 454"/>
                <a:gd name="T24" fmla="*/ 28 w 425"/>
                <a:gd name="T25" fmla="*/ 227 h 454"/>
                <a:gd name="T26" fmla="*/ 0 w 425"/>
                <a:gd name="T27" fmla="*/ 256 h 454"/>
                <a:gd name="T28" fmla="*/ 0 w 425"/>
                <a:gd name="T29" fmla="*/ 341 h 454"/>
                <a:gd name="T30" fmla="*/ 85 w 425"/>
                <a:gd name="T31" fmla="*/ 426 h 454"/>
                <a:gd name="T32" fmla="*/ 85 w 425"/>
                <a:gd name="T33" fmla="*/ 454 h 454"/>
                <a:gd name="T34" fmla="*/ 142 w 425"/>
                <a:gd name="T35" fmla="*/ 454 h 454"/>
                <a:gd name="T36" fmla="*/ 142 w 425"/>
                <a:gd name="T37" fmla="*/ 397 h 454"/>
                <a:gd name="T38" fmla="*/ 198 w 425"/>
                <a:gd name="T39" fmla="*/ 341 h 454"/>
                <a:gd name="T40" fmla="*/ 283 w 425"/>
                <a:gd name="T41" fmla="*/ 397 h 454"/>
                <a:gd name="T42" fmla="*/ 312 w 425"/>
                <a:gd name="T43" fmla="*/ 312 h 454"/>
                <a:gd name="T44" fmla="*/ 425 w 425"/>
                <a:gd name="T45" fmla="*/ 312 h 454"/>
                <a:gd name="T46" fmla="*/ 425 w 425"/>
                <a:gd name="T47" fmla="*/ 256 h 454"/>
                <a:gd name="T48" fmla="*/ 368 w 425"/>
                <a:gd name="T49" fmla="*/ 227 h 454"/>
                <a:gd name="T50" fmla="*/ 397 w 425"/>
                <a:gd name="T51" fmla="*/ 227 h 454"/>
                <a:gd name="T52" fmla="*/ 425 w 425"/>
                <a:gd name="T53" fmla="*/ 199 h 454"/>
                <a:gd name="T54" fmla="*/ 397 w 425"/>
                <a:gd name="T55" fmla="*/ 171 h 454"/>
                <a:gd name="T56" fmla="*/ 425 w 425"/>
                <a:gd name="T57" fmla="*/ 142 h 454"/>
                <a:gd name="T58" fmla="*/ 368 w 425"/>
                <a:gd name="T59" fmla="*/ 142 h 454"/>
                <a:gd name="T60" fmla="*/ 397 w 425"/>
                <a:gd name="T61" fmla="*/ 114 h 4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25" h="454">
                  <a:moveTo>
                    <a:pt x="397" y="114"/>
                  </a:moveTo>
                  <a:lnTo>
                    <a:pt x="397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227" y="29"/>
                  </a:lnTo>
                  <a:lnTo>
                    <a:pt x="198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198" y="142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0" y="341"/>
                  </a:lnTo>
                  <a:lnTo>
                    <a:pt x="85" y="426"/>
                  </a:lnTo>
                  <a:lnTo>
                    <a:pt x="85" y="454"/>
                  </a:lnTo>
                  <a:lnTo>
                    <a:pt x="142" y="454"/>
                  </a:lnTo>
                  <a:lnTo>
                    <a:pt x="142" y="397"/>
                  </a:lnTo>
                  <a:lnTo>
                    <a:pt x="198" y="341"/>
                  </a:lnTo>
                  <a:lnTo>
                    <a:pt x="283" y="397"/>
                  </a:lnTo>
                  <a:lnTo>
                    <a:pt x="312" y="312"/>
                  </a:lnTo>
                  <a:lnTo>
                    <a:pt x="425" y="312"/>
                  </a:lnTo>
                  <a:lnTo>
                    <a:pt x="425" y="256"/>
                  </a:lnTo>
                  <a:lnTo>
                    <a:pt x="368" y="227"/>
                  </a:lnTo>
                  <a:lnTo>
                    <a:pt x="397" y="227"/>
                  </a:lnTo>
                  <a:lnTo>
                    <a:pt x="425" y="199"/>
                  </a:lnTo>
                  <a:lnTo>
                    <a:pt x="397" y="171"/>
                  </a:lnTo>
                  <a:lnTo>
                    <a:pt x="425" y="142"/>
                  </a:lnTo>
                  <a:lnTo>
                    <a:pt x="368" y="142"/>
                  </a:lnTo>
                  <a:lnTo>
                    <a:pt x="39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3" name="Freeform 22">
              <a:extLst>
                <a:ext uri="{FF2B5EF4-FFF2-40B4-BE49-F238E27FC236}">
                  <a16:creationId xmlns:a16="http://schemas.microsoft.com/office/drawing/2014/main" id="{A677D518-7974-4DE1-B3FB-71B29C2FF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4413"/>
              <a:ext cx="425" cy="482"/>
            </a:xfrm>
            <a:custGeom>
              <a:avLst/>
              <a:gdLst>
                <a:gd name="T0" fmla="*/ 425 w 425"/>
                <a:gd name="T1" fmla="*/ 397 h 482"/>
                <a:gd name="T2" fmla="*/ 368 w 425"/>
                <a:gd name="T3" fmla="*/ 425 h 482"/>
                <a:gd name="T4" fmla="*/ 255 w 425"/>
                <a:gd name="T5" fmla="*/ 397 h 482"/>
                <a:gd name="T6" fmla="*/ 227 w 425"/>
                <a:gd name="T7" fmla="*/ 454 h 482"/>
                <a:gd name="T8" fmla="*/ 198 w 425"/>
                <a:gd name="T9" fmla="*/ 482 h 482"/>
                <a:gd name="T10" fmla="*/ 198 w 425"/>
                <a:gd name="T11" fmla="*/ 397 h 482"/>
                <a:gd name="T12" fmla="*/ 142 w 425"/>
                <a:gd name="T13" fmla="*/ 397 h 482"/>
                <a:gd name="T14" fmla="*/ 142 w 425"/>
                <a:gd name="T15" fmla="*/ 482 h 482"/>
                <a:gd name="T16" fmla="*/ 0 w 425"/>
                <a:gd name="T17" fmla="*/ 454 h 482"/>
                <a:gd name="T18" fmla="*/ 57 w 425"/>
                <a:gd name="T19" fmla="*/ 425 h 482"/>
                <a:gd name="T20" fmla="*/ 28 w 425"/>
                <a:gd name="T21" fmla="*/ 397 h 482"/>
                <a:gd name="T22" fmla="*/ 57 w 425"/>
                <a:gd name="T23" fmla="*/ 340 h 482"/>
                <a:gd name="T24" fmla="*/ 28 w 425"/>
                <a:gd name="T25" fmla="*/ 340 h 482"/>
                <a:gd name="T26" fmla="*/ 0 w 425"/>
                <a:gd name="T27" fmla="*/ 284 h 482"/>
                <a:gd name="T28" fmla="*/ 28 w 425"/>
                <a:gd name="T29" fmla="*/ 255 h 482"/>
                <a:gd name="T30" fmla="*/ 28 w 425"/>
                <a:gd name="T31" fmla="*/ 199 h 482"/>
                <a:gd name="T32" fmla="*/ 57 w 425"/>
                <a:gd name="T33" fmla="*/ 170 h 482"/>
                <a:gd name="T34" fmla="*/ 113 w 425"/>
                <a:gd name="T35" fmla="*/ 85 h 482"/>
                <a:gd name="T36" fmla="*/ 113 w 425"/>
                <a:gd name="T37" fmla="*/ 57 h 482"/>
                <a:gd name="T38" fmla="*/ 170 w 425"/>
                <a:gd name="T39" fmla="*/ 85 h 482"/>
                <a:gd name="T40" fmla="*/ 198 w 425"/>
                <a:gd name="T41" fmla="*/ 28 h 482"/>
                <a:gd name="T42" fmla="*/ 255 w 425"/>
                <a:gd name="T43" fmla="*/ 28 h 482"/>
                <a:gd name="T44" fmla="*/ 312 w 425"/>
                <a:gd name="T45" fmla="*/ 0 h 482"/>
                <a:gd name="T46" fmla="*/ 340 w 425"/>
                <a:gd name="T47" fmla="*/ 28 h 482"/>
                <a:gd name="T48" fmla="*/ 283 w 425"/>
                <a:gd name="T49" fmla="*/ 57 h 482"/>
                <a:gd name="T50" fmla="*/ 283 w 425"/>
                <a:gd name="T51" fmla="*/ 85 h 482"/>
                <a:gd name="T52" fmla="*/ 312 w 425"/>
                <a:gd name="T53" fmla="*/ 85 h 482"/>
                <a:gd name="T54" fmla="*/ 340 w 425"/>
                <a:gd name="T55" fmla="*/ 114 h 482"/>
                <a:gd name="T56" fmla="*/ 397 w 425"/>
                <a:gd name="T57" fmla="*/ 114 h 482"/>
                <a:gd name="T58" fmla="*/ 340 w 425"/>
                <a:gd name="T59" fmla="*/ 142 h 482"/>
                <a:gd name="T60" fmla="*/ 368 w 425"/>
                <a:gd name="T61" fmla="*/ 142 h 482"/>
                <a:gd name="T62" fmla="*/ 340 w 425"/>
                <a:gd name="T63" fmla="*/ 170 h 482"/>
                <a:gd name="T64" fmla="*/ 368 w 425"/>
                <a:gd name="T65" fmla="*/ 255 h 482"/>
                <a:gd name="T66" fmla="*/ 340 w 425"/>
                <a:gd name="T67" fmla="*/ 284 h 482"/>
                <a:gd name="T68" fmla="*/ 368 w 425"/>
                <a:gd name="T69" fmla="*/ 312 h 482"/>
                <a:gd name="T70" fmla="*/ 397 w 425"/>
                <a:gd name="T71" fmla="*/ 312 h 482"/>
                <a:gd name="T72" fmla="*/ 368 w 425"/>
                <a:gd name="T73" fmla="*/ 369 h 482"/>
                <a:gd name="T74" fmla="*/ 397 w 425"/>
                <a:gd name="T75" fmla="*/ 369 h 482"/>
                <a:gd name="T76" fmla="*/ 425 w 425"/>
                <a:gd name="T77" fmla="*/ 369 h 482"/>
                <a:gd name="T78" fmla="*/ 425 w 425"/>
                <a:gd name="T79" fmla="*/ 397 h 48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25" h="482">
                  <a:moveTo>
                    <a:pt x="425" y="397"/>
                  </a:moveTo>
                  <a:lnTo>
                    <a:pt x="368" y="425"/>
                  </a:lnTo>
                  <a:lnTo>
                    <a:pt x="255" y="397"/>
                  </a:lnTo>
                  <a:lnTo>
                    <a:pt x="227" y="454"/>
                  </a:lnTo>
                  <a:lnTo>
                    <a:pt x="198" y="482"/>
                  </a:lnTo>
                  <a:lnTo>
                    <a:pt x="198" y="397"/>
                  </a:lnTo>
                  <a:lnTo>
                    <a:pt x="142" y="397"/>
                  </a:lnTo>
                  <a:lnTo>
                    <a:pt x="142" y="482"/>
                  </a:lnTo>
                  <a:lnTo>
                    <a:pt x="0" y="454"/>
                  </a:lnTo>
                  <a:lnTo>
                    <a:pt x="57" y="425"/>
                  </a:lnTo>
                  <a:lnTo>
                    <a:pt x="28" y="397"/>
                  </a:lnTo>
                  <a:lnTo>
                    <a:pt x="57" y="340"/>
                  </a:lnTo>
                  <a:lnTo>
                    <a:pt x="28" y="340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57" y="170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170" y="85"/>
                  </a:lnTo>
                  <a:lnTo>
                    <a:pt x="198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283" y="57"/>
                  </a:lnTo>
                  <a:lnTo>
                    <a:pt x="283" y="85"/>
                  </a:lnTo>
                  <a:lnTo>
                    <a:pt x="312" y="85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42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40" y="284"/>
                  </a:lnTo>
                  <a:lnTo>
                    <a:pt x="368" y="312"/>
                  </a:lnTo>
                  <a:lnTo>
                    <a:pt x="397" y="312"/>
                  </a:lnTo>
                  <a:lnTo>
                    <a:pt x="368" y="369"/>
                  </a:lnTo>
                  <a:lnTo>
                    <a:pt x="397" y="369"/>
                  </a:lnTo>
                  <a:lnTo>
                    <a:pt x="425" y="369"/>
                  </a:lnTo>
                  <a:lnTo>
                    <a:pt x="425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4" name="Freeform 23">
              <a:extLst>
                <a:ext uri="{FF2B5EF4-FFF2-40B4-BE49-F238E27FC236}">
                  <a16:creationId xmlns:a16="http://schemas.microsoft.com/office/drawing/2014/main" id="{B36C4ADF-C29A-48F1-9046-F3AA51137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29" cy="879"/>
            </a:xfrm>
            <a:custGeom>
              <a:avLst/>
              <a:gdLst>
                <a:gd name="T0" fmla="*/ 0 w 1729"/>
                <a:gd name="T1" fmla="*/ 794 h 879"/>
                <a:gd name="T2" fmla="*/ 142 w 1729"/>
                <a:gd name="T3" fmla="*/ 794 h 879"/>
                <a:gd name="T4" fmla="*/ 170 w 1729"/>
                <a:gd name="T5" fmla="*/ 851 h 879"/>
                <a:gd name="T6" fmla="*/ 255 w 1729"/>
                <a:gd name="T7" fmla="*/ 851 h 879"/>
                <a:gd name="T8" fmla="*/ 284 w 1729"/>
                <a:gd name="T9" fmla="*/ 794 h 879"/>
                <a:gd name="T10" fmla="*/ 284 w 1729"/>
                <a:gd name="T11" fmla="*/ 737 h 879"/>
                <a:gd name="T12" fmla="*/ 369 w 1729"/>
                <a:gd name="T13" fmla="*/ 879 h 879"/>
                <a:gd name="T14" fmla="*/ 425 w 1729"/>
                <a:gd name="T15" fmla="*/ 766 h 879"/>
                <a:gd name="T16" fmla="*/ 510 w 1729"/>
                <a:gd name="T17" fmla="*/ 737 h 879"/>
                <a:gd name="T18" fmla="*/ 624 w 1729"/>
                <a:gd name="T19" fmla="*/ 709 h 879"/>
                <a:gd name="T20" fmla="*/ 680 w 1729"/>
                <a:gd name="T21" fmla="*/ 652 h 879"/>
                <a:gd name="T22" fmla="*/ 737 w 1729"/>
                <a:gd name="T23" fmla="*/ 652 h 879"/>
                <a:gd name="T24" fmla="*/ 851 w 1729"/>
                <a:gd name="T25" fmla="*/ 624 h 879"/>
                <a:gd name="T26" fmla="*/ 879 w 1729"/>
                <a:gd name="T27" fmla="*/ 567 h 879"/>
                <a:gd name="T28" fmla="*/ 964 w 1729"/>
                <a:gd name="T29" fmla="*/ 596 h 879"/>
                <a:gd name="T30" fmla="*/ 1077 w 1729"/>
                <a:gd name="T31" fmla="*/ 567 h 879"/>
                <a:gd name="T32" fmla="*/ 1134 w 1729"/>
                <a:gd name="T33" fmla="*/ 482 h 879"/>
                <a:gd name="T34" fmla="*/ 1474 w 1729"/>
                <a:gd name="T35" fmla="*/ 397 h 879"/>
                <a:gd name="T36" fmla="*/ 1673 w 1729"/>
                <a:gd name="T37" fmla="*/ 426 h 879"/>
                <a:gd name="T38" fmla="*/ 1673 w 1729"/>
                <a:gd name="T39" fmla="*/ 341 h 879"/>
                <a:gd name="T40" fmla="*/ 1701 w 1729"/>
                <a:gd name="T41" fmla="*/ 142 h 879"/>
                <a:gd name="T42" fmla="*/ 1673 w 1729"/>
                <a:gd name="T43" fmla="*/ 85 h 879"/>
                <a:gd name="T44" fmla="*/ 1729 w 1729"/>
                <a:gd name="T45" fmla="*/ 114 h 879"/>
                <a:gd name="T46" fmla="*/ 1644 w 1729"/>
                <a:gd name="T47" fmla="*/ 57 h 879"/>
                <a:gd name="T48" fmla="*/ 1559 w 1729"/>
                <a:gd name="T49" fmla="*/ 57 h 879"/>
                <a:gd name="T50" fmla="*/ 1276 w 1729"/>
                <a:gd name="T51" fmla="*/ 57 h 879"/>
                <a:gd name="T52" fmla="*/ 1191 w 1729"/>
                <a:gd name="T53" fmla="*/ 57 h 879"/>
                <a:gd name="T54" fmla="*/ 1191 w 1729"/>
                <a:gd name="T55" fmla="*/ 0 h 879"/>
                <a:gd name="T56" fmla="*/ 964 w 1729"/>
                <a:gd name="T57" fmla="*/ 29 h 879"/>
                <a:gd name="T58" fmla="*/ 851 w 1729"/>
                <a:gd name="T59" fmla="*/ 85 h 879"/>
                <a:gd name="T60" fmla="*/ 737 w 1729"/>
                <a:gd name="T61" fmla="*/ 170 h 879"/>
                <a:gd name="T62" fmla="*/ 680 w 1729"/>
                <a:gd name="T63" fmla="*/ 199 h 879"/>
                <a:gd name="T64" fmla="*/ 624 w 1729"/>
                <a:gd name="T65" fmla="*/ 142 h 879"/>
                <a:gd name="T66" fmla="*/ 567 w 1729"/>
                <a:gd name="T67" fmla="*/ 256 h 879"/>
                <a:gd name="T68" fmla="*/ 425 w 1729"/>
                <a:gd name="T69" fmla="*/ 256 h 879"/>
                <a:gd name="T70" fmla="*/ 482 w 1729"/>
                <a:gd name="T71" fmla="*/ 284 h 879"/>
                <a:gd name="T72" fmla="*/ 482 w 1729"/>
                <a:gd name="T73" fmla="*/ 369 h 879"/>
                <a:gd name="T74" fmla="*/ 340 w 1729"/>
                <a:gd name="T75" fmla="*/ 397 h 879"/>
                <a:gd name="T76" fmla="*/ 340 w 1729"/>
                <a:gd name="T77" fmla="*/ 454 h 879"/>
                <a:gd name="T78" fmla="*/ 397 w 1729"/>
                <a:gd name="T79" fmla="*/ 511 h 879"/>
                <a:gd name="T80" fmla="*/ 284 w 1729"/>
                <a:gd name="T81" fmla="*/ 567 h 879"/>
                <a:gd name="T82" fmla="*/ 284 w 1729"/>
                <a:gd name="T83" fmla="*/ 624 h 879"/>
                <a:gd name="T84" fmla="*/ 255 w 1729"/>
                <a:gd name="T85" fmla="*/ 482 h 879"/>
                <a:gd name="T86" fmla="*/ 170 w 1729"/>
                <a:gd name="T87" fmla="*/ 482 h 879"/>
                <a:gd name="T88" fmla="*/ 198 w 1729"/>
                <a:gd name="T89" fmla="*/ 596 h 879"/>
                <a:gd name="T90" fmla="*/ 142 w 1729"/>
                <a:gd name="T91" fmla="*/ 624 h 879"/>
                <a:gd name="T92" fmla="*/ 113 w 1729"/>
                <a:gd name="T93" fmla="*/ 709 h 879"/>
                <a:gd name="T94" fmla="*/ 57 w 1729"/>
                <a:gd name="T95" fmla="*/ 652 h 879"/>
                <a:gd name="T96" fmla="*/ 0 w 1729"/>
                <a:gd name="T97" fmla="*/ 681 h 879"/>
                <a:gd name="T98" fmla="*/ 0 w 1729"/>
                <a:gd name="T99" fmla="*/ 766 h 8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9" h="879">
                  <a:moveTo>
                    <a:pt x="0" y="766"/>
                  </a:moveTo>
                  <a:lnTo>
                    <a:pt x="0" y="794"/>
                  </a:lnTo>
                  <a:lnTo>
                    <a:pt x="85" y="823"/>
                  </a:lnTo>
                  <a:lnTo>
                    <a:pt x="142" y="794"/>
                  </a:lnTo>
                  <a:lnTo>
                    <a:pt x="142" y="851"/>
                  </a:lnTo>
                  <a:lnTo>
                    <a:pt x="170" y="851"/>
                  </a:lnTo>
                  <a:lnTo>
                    <a:pt x="170" y="823"/>
                  </a:lnTo>
                  <a:lnTo>
                    <a:pt x="255" y="85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284" y="737"/>
                  </a:lnTo>
                  <a:lnTo>
                    <a:pt x="340" y="794"/>
                  </a:lnTo>
                  <a:lnTo>
                    <a:pt x="369" y="879"/>
                  </a:lnTo>
                  <a:lnTo>
                    <a:pt x="425" y="794"/>
                  </a:lnTo>
                  <a:lnTo>
                    <a:pt x="425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624" y="709"/>
                  </a:lnTo>
                  <a:lnTo>
                    <a:pt x="624" y="681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737" y="652"/>
                  </a:lnTo>
                  <a:lnTo>
                    <a:pt x="794" y="652"/>
                  </a:lnTo>
                  <a:lnTo>
                    <a:pt x="851" y="624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936" y="567"/>
                  </a:lnTo>
                  <a:lnTo>
                    <a:pt x="964" y="596"/>
                  </a:lnTo>
                  <a:lnTo>
                    <a:pt x="964" y="624"/>
                  </a:lnTo>
                  <a:lnTo>
                    <a:pt x="1077" y="567"/>
                  </a:lnTo>
                  <a:lnTo>
                    <a:pt x="1134" y="511"/>
                  </a:lnTo>
                  <a:lnTo>
                    <a:pt x="1134" y="482"/>
                  </a:lnTo>
                  <a:lnTo>
                    <a:pt x="1219" y="454"/>
                  </a:lnTo>
                  <a:lnTo>
                    <a:pt x="1474" y="397"/>
                  </a:lnTo>
                  <a:lnTo>
                    <a:pt x="1588" y="369"/>
                  </a:lnTo>
                  <a:lnTo>
                    <a:pt x="1673" y="426"/>
                  </a:lnTo>
                  <a:lnTo>
                    <a:pt x="1701" y="369"/>
                  </a:lnTo>
                  <a:lnTo>
                    <a:pt x="1673" y="341"/>
                  </a:lnTo>
                  <a:lnTo>
                    <a:pt x="1673" y="199"/>
                  </a:lnTo>
                  <a:lnTo>
                    <a:pt x="1701" y="142"/>
                  </a:lnTo>
                  <a:lnTo>
                    <a:pt x="1644" y="114"/>
                  </a:lnTo>
                  <a:lnTo>
                    <a:pt x="1673" y="85"/>
                  </a:lnTo>
                  <a:lnTo>
                    <a:pt x="1701" y="114"/>
                  </a:lnTo>
                  <a:lnTo>
                    <a:pt x="1729" y="114"/>
                  </a:lnTo>
                  <a:lnTo>
                    <a:pt x="1673" y="57"/>
                  </a:lnTo>
                  <a:lnTo>
                    <a:pt x="1644" y="57"/>
                  </a:lnTo>
                  <a:lnTo>
                    <a:pt x="1588" y="57"/>
                  </a:lnTo>
                  <a:lnTo>
                    <a:pt x="1559" y="57"/>
                  </a:lnTo>
                  <a:lnTo>
                    <a:pt x="1389" y="57"/>
                  </a:lnTo>
                  <a:lnTo>
                    <a:pt x="1276" y="57"/>
                  </a:lnTo>
                  <a:lnTo>
                    <a:pt x="1219" y="114"/>
                  </a:lnTo>
                  <a:lnTo>
                    <a:pt x="1191" y="57"/>
                  </a:lnTo>
                  <a:lnTo>
                    <a:pt x="1219" y="29"/>
                  </a:lnTo>
                  <a:lnTo>
                    <a:pt x="1191" y="0"/>
                  </a:lnTo>
                  <a:lnTo>
                    <a:pt x="1077" y="29"/>
                  </a:lnTo>
                  <a:lnTo>
                    <a:pt x="964" y="29"/>
                  </a:lnTo>
                  <a:lnTo>
                    <a:pt x="907" y="114"/>
                  </a:lnTo>
                  <a:lnTo>
                    <a:pt x="851" y="85"/>
                  </a:lnTo>
                  <a:lnTo>
                    <a:pt x="794" y="142"/>
                  </a:lnTo>
                  <a:lnTo>
                    <a:pt x="737" y="170"/>
                  </a:lnTo>
                  <a:lnTo>
                    <a:pt x="709" y="142"/>
                  </a:lnTo>
                  <a:lnTo>
                    <a:pt x="680" y="199"/>
                  </a:lnTo>
                  <a:lnTo>
                    <a:pt x="652" y="199"/>
                  </a:lnTo>
                  <a:lnTo>
                    <a:pt x="624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482" y="227"/>
                  </a:lnTo>
                  <a:lnTo>
                    <a:pt x="425" y="256"/>
                  </a:lnTo>
                  <a:lnTo>
                    <a:pt x="454" y="284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69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12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284" y="567"/>
                  </a:lnTo>
                  <a:lnTo>
                    <a:pt x="312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255" y="482"/>
                  </a:lnTo>
                  <a:lnTo>
                    <a:pt x="227" y="454"/>
                  </a:lnTo>
                  <a:lnTo>
                    <a:pt x="170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170" y="567"/>
                  </a:lnTo>
                  <a:lnTo>
                    <a:pt x="142" y="624"/>
                  </a:lnTo>
                  <a:lnTo>
                    <a:pt x="170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28" y="652"/>
                  </a:lnTo>
                  <a:lnTo>
                    <a:pt x="0" y="681"/>
                  </a:lnTo>
                  <a:lnTo>
                    <a:pt x="28" y="709"/>
                  </a:lnTo>
                  <a:lnTo>
                    <a:pt x="0" y="76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5" name="Freeform 24">
              <a:extLst>
                <a:ext uri="{FF2B5EF4-FFF2-40B4-BE49-F238E27FC236}">
                  <a16:creationId xmlns:a16="http://schemas.microsoft.com/office/drawing/2014/main" id="{ECDEEB45-814A-4309-9B1B-147F6CE46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4186"/>
              <a:ext cx="624" cy="369"/>
            </a:xfrm>
            <a:custGeom>
              <a:avLst/>
              <a:gdLst>
                <a:gd name="T0" fmla="*/ 539 w 624"/>
                <a:gd name="T1" fmla="*/ 0 h 369"/>
                <a:gd name="T2" fmla="*/ 539 w 624"/>
                <a:gd name="T3" fmla="*/ 29 h 369"/>
                <a:gd name="T4" fmla="*/ 482 w 624"/>
                <a:gd name="T5" fmla="*/ 85 h 369"/>
                <a:gd name="T6" fmla="*/ 369 w 624"/>
                <a:gd name="T7" fmla="*/ 142 h 369"/>
                <a:gd name="T8" fmla="*/ 369 w 624"/>
                <a:gd name="T9" fmla="*/ 114 h 369"/>
                <a:gd name="T10" fmla="*/ 341 w 624"/>
                <a:gd name="T11" fmla="*/ 85 h 369"/>
                <a:gd name="T12" fmla="*/ 284 w 624"/>
                <a:gd name="T13" fmla="*/ 85 h 369"/>
                <a:gd name="T14" fmla="*/ 284 w 624"/>
                <a:gd name="T15" fmla="*/ 170 h 369"/>
                <a:gd name="T16" fmla="*/ 256 w 624"/>
                <a:gd name="T17" fmla="*/ 142 h 369"/>
                <a:gd name="T18" fmla="*/ 199 w 624"/>
                <a:gd name="T19" fmla="*/ 170 h 369"/>
                <a:gd name="T20" fmla="*/ 142 w 624"/>
                <a:gd name="T21" fmla="*/ 170 h 369"/>
                <a:gd name="T22" fmla="*/ 114 w 624"/>
                <a:gd name="T23" fmla="*/ 199 h 369"/>
                <a:gd name="T24" fmla="*/ 85 w 624"/>
                <a:gd name="T25" fmla="*/ 170 h 369"/>
                <a:gd name="T26" fmla="*/ 29 w 624"/>
                <a:gd name="T27" fmla="*/ 199 h 369"/>
                <a:gd name="T28" fmla="*/ 29 w 624"/>
                <a:gd name="T29" fmla="*/ 227 h 369"/>
                <a:gd name="T30" fmla="*/ 57 w 624"/>
                <a:gd name="T31" fmla="*/ 255 h 369"/>
                <a:gd name="T32" fmla="*/ 0 w 624"/>
                <a:gd name="T33" fmla="*/ 284 h 369"/>
                <a:gd name="T34" fmla="*/ 0 w 624"/>
                <a:gd name="T35" fmla="*/ 312 h 369"/>
                <a:gd name="T36" fmla="*/ 29 w 624"/>
                <a:gd name="T37" fmla="*/ 312 h 369"/>
                <a:gd name="T38" fmla="*/ 57 w 624"/>
                <a:gd name="T39" fmla="*/ 341 h 369"/>
                <a:gd name="T40" fmla="*/ 114 w 624"/>
                <a:gd name="T41" fmla="*/ 341 h 369"/>
                <a:gd name="T42" fmla="*/ 142 w 624"/>
                <a:gd name="T43" fmla="*/ 312 h 369"/>
                <a:gd name="T44" fmla="*/ 170 w 624"/>
                <a:gd name="T45" fmla="*/ 341 h 369"/>
                <a:gd name="T46" fmla="*/ 199 w 624"/>
                <a:gd name="T47" fmla="*/ 341 h 369"/>
                <a:gd name="T48" fmla="*/ 284 w 624"/>
                <a:gd name="T49" fmla="*/ 369 h 369"/>
                <a:gd name="T50" fmla="*/ 312 w 624"/>
                <a:gd name="T51" fmla="*/ 312 h 369"/>
                <a:gd name="T52" fmla="*/ 369 w 624"/>
                <a:gd name="T53" fmla="*/ 341 h 369"/>
                <a:gd name="T54" fmla="*/ 454 w 624"/>
                <a:gd name="T55" fmla="*/ 284 h 369"/>
                <a:gd name="T56" fmla="*/ 482 w 624"/>
                <a:gd name="T57" fmla="*/ 284 h 369"/>
                <a:gd name="T58" fmla="*/ 511 w 624"/>
                <a:gd name="T59" fmla="*/ 312 h 369"/>
                <a:gd name="T60" fmla="*/ 567 w 624"/>
                <a:gd name="T61" fmla="*/ 312 h 369"/>
                <a:gd name="T62" fmla="*/ 624 w 624"/>
                <a:gd name="T63" fmla="*/ 312 h 369"/>
                <a:gd name="T64" fmla="*/ 596 w 624"/>
                <a:gd name="T65" fmla="*/ 227 h 369"/>
                <a:gd name="T66" fmla="*/ 539 w 624"/>
                <a:gd name="T67" fmla="*/ 199 h 369"/>
                <a:gd name="T68" fmla="*/ 567 w 624"/>
                <a:gd name="T69" fmla="*/ 142 h 369"/>
                <a:gd name="T70" fmla="*/ 539 w 624"/>
                <a:gd name="T71" fmla="*/ 114 h 369"/>
                <a:gd name="T72" fmla="*/ 567 w 624"/>
                <a:gd name="T73" fmla="*/ 29 h 369"/>
                <a:gd name="T74" fmla="*/ 539 w 624"/>
                <a:gd name="T75" fmla="*/ 0 h 36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24" h="369">
                  <a:moveTo>
                    <a:pt x="539" y="0"/>
                  </a:moveTo>
                  <a:lnTo>
                    <a:pt x="539" y="29"/>
                  </a:lnTo>
                  <a:lnTo>
                    <a:pt x="482" y="85"/>
                  </a:lnTo>
                  <a:lnTo>
                    <a:pt x="369" y="142"/>
                  </a:lnTo>
                  <a:lnTo>
                    <a:pt x="369" y="114"/>
                  </a:lnTo>
                  <a:lnTo>
                    <a:pt x="341" y="85"/>
                  </a:lnTo>
                  <a:lnTo>
                    <a:pt x="284" y="85"/>
                  </a:lnTo>
                  <a:lnTo>
                    <a:pt x="284" y="170"/>
                  </a:lnTo>
                  <a:lnTo>
                    <a:pt x="256" y="142"/>
                  </a:lnTo>
                  <a:lnTo>
                    <a:pt x="199" y="170"/>
                  </a:lnTo>
                  <a:lnTo>
                    <a:pt x="142" y="170"/>
                  </a:lnTo>
                  <a:lnTo>
                    <a:pt x="114" y="199"/>
                  </a:lnTo>
                  <a:lnTo>
                    <a:pt x="85" y="170"/>
                  </a:lnTo>
                  <a:lnTo>
                    <a:pt x="29" y="199"/>
                  </a:lnTo>
                  <a:lnTo>
                    <a:pt x="29" y="227"/>
                  </a:lnTo>
                  <a:lnTo>
                    <a:pt x="57" y="255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42" y="312"/>
                  </a:lnTo>
                  <a:lnTo>
                    <a:pt x="170" y="341"/>
                  </a:lnTo>
                  <a:lnTo>
                    <a:pt x="199" y="341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369" y="341"/>
                  </a:lnTo>
                  <a:lnTo>
                    <a:pt x="454" y="284"/>
                  </a:lnTo>
                  <a:lnTo>
                    <a:pt x="482" y="284"/>
                  </a:lnTo>
                  <a:lnTo>
                    <a:pt x="511" y="312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596" y="227"/>
                  </a:lnTo>
                  <a:lnTo>
                    <a:pt x="539" y="199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67" y="29"/>
                  </a:lnTo>
                  <a:lnTo>
                    <a:pt x="53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6" name="Freeform 25">
              <a:extLst>
                <a:ext uri="{FF2B5EF4-FFF2-40B4-BE49-F238E27FC236}">
                  <a16:creationId xmlns:a16="http://schemas.microsoft.com/office/drawing/2014/main" id="{6C5FEAB0-8ADC-4E7F-A304-52185A6EB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676"/>
              <a:ext cx="737" cy="709"/>
            </a:xfrm>
            <a:custGeom>
              <a:avLst/>
              <a:gdLst>
                <a:gd name="T0" fmla="*/ 85 w 737"/>
                <a:gd name="T1" fmla="*/ 142 h 709"/>
                <a:gd name="T2" fmla="*/ 57 w 737"/>
                <a:gd name="T3" fmla="*/ 142 h 709"/>
                <a:gd name="T4" fmla="*/ 29 w 737"/>
                <a:gd name="T5" fmla="*/ 113 h 709"/>
                <a:gd name="T6" fmla="*/ 0 w 737"/>
                <a:gd name="T7" fmla="*/ 142 h 709"/>
                <a:gd name="T8" fmla="*/ 57 w 737"/>
                <a:gd name="T9" fmla="*/ 170 h 709"/>
                <a:gd name="T10" fmla="*/ 29 w 737"/>
                <a:gd name="T11" fmla="*/ 227 h 709"/>
                <a:gd name="T12" fmla="*/ 29 w 737"/>
                <a:gd name="T13" fmla="*/ 369 h 709"/>
                <a:gd name="T14" fmla="*/ 57 w 737"/>
                <a:gd name="T15" fmla="*/ 397 h 709"/>
                <a:gd name="T16" fmla="*/ 29 w 737"/>
                <a:gd name="T17" fmla="*/ 454 h 709"/>
                <a:gd name="T18" fmla="*/ 57 w 737"/>
                <a:gd name="T19" fmla="*/ 482 h 709"/>
                <a:gd name="T20" fmla="*/ 57 w 737"/>
                <a:gd name="T21" fmla="*/ 510 h 709"/>
                <a:gd name="T22" fmla="*/ 142 w 737"/>
                <a:gd name="T23" fmla="*/ 567 h 709"/>
                <a:gd name="T24" fmla="*/ 227 w 737"/>
                <a:gd name="T25" fmla="*/ 567 h 709"/>
                <a:gd name="T26" fmla="*/ 284 w 737"/>
                <a:gd name="T27" fmla="*/ 624 h 709"/>
                <a:gd name="T28" fmla="*/ 369 w 737"/>
                <a:gd name="T29" fmla="*/ 624 h 709"/>
                <a:gd name="T30" fmla="*/ 369 w 737"/>
                <a:gd name="T31" fmla="*/ 652 h 709"/>
                <a:gd name="T32" fmla="*/ 397 w 737"/>
                <a:gd name="T33" fmla="*/ 652 h 709"/>
                <a:gd name="T34" fmla="*/ 482 w 737"/>
                <a:gd name="T35" fmla="*/ 709 h 709"/>
                <a:gd name="T36" fmla="*/ 539 w 737"/>
                <a:gd name="T37" fmla="*/ 709 h 709"/>
                <a:gd name="T38" fmla="*/ 596 w 737"/>
                <a:gd name="T39" fmla="*/ 680 h 709"/>
                <a:gd name="T40" fmla="*/ 624 w 737"/>
                <a:gd name="T41" fmla="*/ 709 h 709"/>
                <a:gd name="T42" fmla="*/ 652 w 737"/>
                <a:gd name="T43" fmla="*/ 680 h 709"/>
                <a:gd name="T44" fmla="*/ 709 w 737"/>
                <a:gd name="T45" fmla="*/ 680 h 709"/>
                <a:gd name="T46" fmla="*/ 737 w 737"/>
                <a:gd name="T47" fmla="*/ 652 h 709"/>
                <a:gd name="T48" fmla="*/ 737 w 737"/>
                <a:gd name="T49" fmla="*/ 624 h 709"/>
                <a:gd name="T50" fmla="*/ 709 w 737"/>
                <a:gd name="T51" fmla="*/ 652 h 709"/>
                <a:gd name="T52" fmla="*/ 681 w 737"/>
                <a:gd name="T53" fmla="*/ 595 h 709"/>
                <a:gd name="T54" fmla="*/ 652 w 737"/>
                <a:gd name="T55" fmla="*/ 595 h 709"/>
                <a:gd name="T56" fmla="*/ 681 w 737"/>
                <a:gd name="T57" fmla="*/ 539 h 709"/>
                <a:gd name="T58" fmla="*/ 737 w 737"/>
                <a:gd name="T59" fmla="*/ 482 h 709"/>
                <a:gd name="T60" fmla="*/ 709 w 737"/>
                <a:gd name="T61" fmla="*/ 425 h 709"/>
                <a:gd name="T62" fmla="*/ 709 w 737"/>
                <a:gd name="T63" fmla="*/ 397 h 709"/>
                <a:gd name="T64" fmla="*/ 681 w 737"/>
                <a:gd name="T65" fmla="*/ 312 h 709"/>
                <a:gd name="T66" fmla="*/ 681 w 737"/>
                <a:gd name="T67" fmla="*/ 284 h 709"/>
                <a:gd name="T68" fmla="*/ 652 w 737"/>
                <a:gd name="T69" fmla="*/ 198 h 709"/>
                <a:gd name="T70" fmla="*/ 596 w 737"/>
                <a:gd name="T71" fmla="*/ 227 h 709"/>
                <a:gd name="T72" fmla="*/ 596 w 737"/>
                <a:gd name="T73" fmla="*/ 198 h 709"/>
                <a:gd name="T74" fmla="*/ 567 w 737"/>
                <a:gd name="T75" fmla="*/ 170 h 709"/>
                <a:gd name="T76" fmla="*/ 482 w 737"/>
                <a:gd name="T77" fmla="*/ 113 h 709"/>
                <a:gd name="T78" fmla="*/ 482 w 737"/>
                <a:gd name="T79" fmla="*/ 85 h 709"/>
                <a:gd name="T80" fmla="*/ 426 w 737"/>
                <a:gd name="T81" fmla="*/ 85 h 709"/>
                <a:gd name="T82" fmla="*/ 369 w 737"/>
                <a:gd name="T83" fmla="*/ 113 h 709"/>
                <a:gd name="T84" fmla="*/ 340 w 737"/>
                <a:gd name="T85" fmla="*/ 170 h 709"/>
                <a:gd name="T86" fmla="*/ 312 w 737"/>
                <a:gd name="T87" fmla="*/ 142 h 709"/>
                <a:gd name="T88" fmla="*/ 284 w 737"/>
                <a:gd name="T89" fmla="*/ 85 h 709"/>
                <a:gd name="T90" fmla="*/ 255 w 737"/>
                <a:gd name="T91" fmla="*/ 57 h 709"/>
                <a:gd name="T92" fmla="*/ 227 w 737"/>
                <a:gd name="T93" fmla="*/ 85 h 709"/>
                <a:gd name="T94" fmla="*/ 199 w 737"/>
                <a:gd name="T95" fmla="*/ 57 h 709"/>
                <a:gd name="T96" fmla="*/ 170 w 737"/>
                <a:gd name="T97" fmla="*/ 85 h 709"/>
                <a:gd name="T98" fmla="*/ 170 w 737"/>
                <a:gd name="T99" fmla="*/ 57 h 709"/>
                <a:gd name="T100" fmla="*/ 142 w 737"/>
                <a:gd name="T101" fmla="*/ 57 h 709"/>
                <a:gd name="T102" fmla="*/ 142 w 737"/>
                <a:gd name="T103" fmla="*/ 85 h 709"/>
                <a:gd name="T104" fmla="*/ 85 w 737"/>
                <a:gd name="T105" fmla="*/ 57 h 709"/>
                <a:gd name="T106" fmla="*/ 57 w 737"/>
                <a:gd name="T107" fmla="*/ 0 h 709"/>
                <a:gd name="T108" fmla="*/ 29 w 737"/>
                <a:gd name="T109" fmla="*/ 0 h 709"/>
                <a:gd name="T110" fmla="*/ 29 w 737"/>
                <a:gd name="T111" fmla="*/ 28 h 709"/>
                <a:gd name="T112" fmla="*/ 29 w 737"/>
                <a:gd name="T113" fmla="*/ 85 h 709"/>
                <a:gd name="T114" fmla="*/ 85 w 737"/>
                <a:gd name="T115" fmla="*/ 142 h 70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37" h="709">
                  <a:moveTo>
                    <a:pt x="85" y="142"/>
                  </a:moveTo>
                  <a:lnTo>
                    <a:pt x="57" y="142"/>
                  </a:lnTo>
                  <a:lnTo>
                    <a:pt x="29" y="113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29" y="227"/>
                  </a:lnTo>
                  <a:lnTo>
                    <a:pt x="29" y="369"/>
                  </a:lnTo>
                  <a:lnTo>
                    <a:pt x="57" y="397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57" y="510"/>
                  </a:lnTo>
                  <a:lnTo>
                    <a:pt x="142" y="567"/>
                  </a:lnTo>
                  <a:lnTo>
                    <a:pt x="227" y="567"/>
                  </a:lnTo>
                  <a:lnTo>
                    <a:pt x="284" y="624"/>
                  </a:lnTo>
                  <a:lnTo>
                    <a:pt x="369" y="624"/>
                  </a:lnTo>
                  <a:lnTo>
                    <a:pt x="369" y="652"/>
                  </a:lnTo>
                  <a:lnTo>
                    <a:pt x="397" y="652"/>
                  </a:lnTo>
                  <a:lnTo>
                    <a:pt x="482" y="709"/>
                  </a:lnTo>
                  <a:lnTo>
                    <a:pt x="539" y="709"/>
                  </a:lnTo>
                  <a:lnTo>
                    <a:pt x="596" y="680"/>
                  </a:lnTo>
                  <a:lnTo>
                    <a:pt x="624" y="709"/>
                  </a:lnTo>
                  <a:lnTo>
                    <a:pt x="652" y="680"/>
                  </a:lnTo>
                  <a:lnTo>
                    <a:pt x="709" y="680"/>
                  </a:lnTo>
                  <a:lnTo>
                    <a:pt x="737" y="652"/>
                  </a:lnTo>
                  <a:lnTo>
                    <a:pt x="737" y="624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595"/>
                  </a:lnTo>
                  <a:lnTo>
                    <a:pt x="681" y="539"/>
                  </a:lnTo>
                  <a:lnTo>
                    <a:pt x="737" y="482"/>
                  </a:lnTo>
                  <a:lnTo>
                    <a:pt x="709" y="425"/>
                  </a:lnTo>
                  <a:lnTo>
                    <a:pt x="709" y="397"/>
                  </a:lnTo>
                  <a:lnTo>
                    <a:pt x="681" y="312"/>
                  </a:lnTo>
                  <a:lnTo>
                    <a:pt x="681" y="284"/>
                  </a:lnTo>
                  <a:lnTo>
                    <a:pt x="652" y="198"/>
                  </a:lnTo>
                  <a:lnTo>
                    <a:pt x="596" y="227"/>
                  </a:lnTo>
                  <a:lnTo>
                    <a:pt x="596" y="198"/>
                  </a:lnTo>
                  <a:lnTo>
                    <a:pt x="567" y="170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29" y="28"/>
                  </a:lnTo>
                  <a:lnTo>
                    <a:pt x="29" y="85"/>
                  </a:lnTo>
                  <a:lnTo>
                    <a:pt x="85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7" name="Freeform 26">
              <a:extLst>
                <a:ext uri="{FF2B5EF4-FFF2-40B4-BE49-F238E27FC236}">
                  <a16:creationId xmlns:a16="http://schemas.microsoft.com/office/drawing/2014/main" id="{2E02BC16-BA7C-49CA-AF3F-091BE4CC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39"/>
              <a:ext cx="1219" cy="907"/>
            </a:xfrm>
            <a:custGeom>
              <a:avLst/>
              <a:gdLst>
                <a:gd name="T0" fmla="*/ 1191 w 1219"/>
                <a:gd name="T1" fmla="*/ 850 h 907"/>
                <a:gd name="T2" fmla="*/ 1191 w 1219"/>
                <a:gd name="T3" fmla="*/ 709 h 907"/>
                <a:gd name="T4" fmla="*/ 1191 w 1219"/>
                <a:gd name="T5" fmla="*/ 624 h 907"/>
                <a:gd name="T6" fmla="*/ 1191 w 1219"/>
                <a:gd name="T7" fmla="*/ 539 h 907"/>
                <a:gd name="T8" fmla="*/ 1162 w 1219"/>
                <a:gd name="T9" fmla="*/ 482 h 907"/>
                <a:gd name="T10" fmla="*/ 1106 w 1219"/>
                <a:gd name="T11" fmla="*/ 482 h 907"/>
                <a:gd name="T12" fmla="*/ 1049 w 1219"/>
                <a:gd name="T13" fmla="*/ 340 h 907"/>
                <a:gd name="T14" fmla="*/ 1021 w 1219"/>
                <a:gd name="T15" fmla="*/ 255 h 907"/>
                <a:gd name="T16" fmla="*/ 907 w 1219"/>
                <a:gd name="T17" fmla="*/ 255 h 907"/>
                <a:gd name="T18" fmla="*/ 822 w 1219"/>
                <a:gd name="T19" fmla="*/ 255 h 907"/>
                <a:gd name="T20" fmla="*/ 737 w 1219"/>
                <a:gd name="T21" fmla="*/ 255 h 907"/>
                <a:gd name="T22" fmla="*/ 822 w 1219"/>
                <a:gd name="T23" fmla="*/ 170 h 907"/>
                <a:gd name="T24" fmla="*/ 850 w 1219"/>
                <a:gd name="T25" fmla="*/ 113 h 907"/>
                <a:gd name="T26" fmla="*/ 737 w 1219"/>
                <a:gd name="T27" fmla="*/ 57 h 907"/>
                <a:gd name="T28" fmla="*/ 652 w 1219"/>
                <a:gd name="T29" fmla="*/ 85 h 907"/>
                <a:gd name="T30" fmla="*/ 539 w 1219"/>
                <a:gd name="T31" fmla="*/ 85 h 907"/>
                <a:gd name="T32" fmla="*/ 340 w 1219"/>
                <a:gd name="T33" fmla="*/ 28 h 907"/>
                <a:gd name="T34" fmla="*/ 283 w 1219"/>
                <a:gd name="T35" fmla="*/ 0 h 907"/>
                <a:gd name="T36" fmla="*/ 227 w 1219"/>
                <a:gd name="T37" fmla="*/ 28 h 907"/>
                <a:gd name="T38" fmla="*/ 227 w 1219"/>
                <a:gd name="T39" fmla="*/ 57 h 907"/>
                <a:gd name="T40" fmla="*/ 198 w 1219"/>
                <a:gd name="T41" fmla="*/ 170 h 907"/>
                <a:gd name="T42" fmla="*/ 142 w 1219"/>
                <a:gd name="T43" fmla="*/ 227 h 907"/>
                <a:gd name="T44" fmla="*/ 170 w 1219"/>
                <a:gd name="T45" fmla="*/ 312 h 907"/>
                <a:gd name="T46" fmla="*/ 227 w 1219"/>
                <a:gd name="T47" fmla="*/ 340 h 907"/>
                <a:gd name="T48" fmla="*/ 85 w 1219"/>
                <a:gd name="T49" fmla="*/ 510 h 907"/>
                <a:gd name="T50" fmla="*/ 0 w 1219"/>
                <a:gd name="T51" fmla="*/ 567 h 907"/>
                <a:gd name="T52" fmla="*/ 0 w 1219"/>
                <a:gd name="T53" fmla="*/ 595 h 907"/>
                <a:gd name="T54" fmla="*/ 170 w 1219"/>
                <a:gd name="T55" fmla="*/ 680 h 907"/>
                <a:gd name="T56" fmla="*/ 113 w 1219"/>
                <a:gd name="T57" fmla="*/ 765 h 907"/>
                <a:gd name="T58" fmla="*/ 170 w 1219"/>
                <a:gd name="T59" fmla="*/ 794 h 907"/>
                <a:gd name="T60" fmla="*/ 539 w 1219"/>
                <a:gd name="T61" fmla="*/ 822 h 907"/>
                <a:gd name="T62" fmla="*/ 567 w 1219"/>
                <a:gd name="T63" fmla="*/ 737 h 907"/>
                <a:gd name="T64" fmla="*/ 652 w 1219"/>
                <a:gd name="T65" fmla="*/ 822 h 907"/>
                <a:gd name="T66" fmla="*/ 680 w 1219"/>
                <a:gd name="T67" fmla="*/ 794 h 907"/>
                <a:gd name="T68" fmla="*/ 709 w 1219"/>
                <a:gd name="T69" fmla="*/ 794 h 907"/>
                <a:gd name="T70" fmla="*/ 765 w 1219"/>
                <a:gd name="T71" fmla="*/ 794 h 907"/>
                <a:gd name="T72" fmla="*/ 822 w 1219"/>
                <a:gd name="T73" fmla="*/ 879 h 907"/>
                <a:gd name="T74" fmla="*/ 879 w 1219"/>
                <a:gd name="T75" fmla="*/ 850 h 907"/>
                <a:gd name="T76" fmla="*/ 992 w 1219"/>
                <a:gd name="T77" fmla="*/ 822 h 907"/>
                <a:gd name="T78" fmla="*/ 1077 w 1219"/>
                <a:gd name="T79" fmla="*/ 907 h 90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19" h="907">
                  <a:moveTo>
                    <a:pt x="1077" y="907"/>
                  </a:moveTo>
                  <a:lnTo>
                    <a:pt x="1191" y="850"/>
                  </a:lnTo>
                  <a:lnTo>
                    <a:pt x="1219" y="737"/>
                  </a:lnTo>
                  <a:lnTo>
                    <a:pt x="1191" y="709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219" y="624"/>
                  </a:lnTo>
                  <a:lnTo>
                    <a:pt x="1191" y="539"/>
                  </a:lnTo>
                  <a:lnTo>
                    <a:pt x="1162" y="539"/>
                  </a:lnTo>
                  <a:lnTo>
                    <a:pt x="1162" y="482"/>
                  </a:lnTo>
                  <a:lnTo>
                    <a:pt x="1134" y="482"/>
                  </a:lnTo>
                  <a:lnTo>
                    <a:pt x="1106" y="482"/>
                  </a:lnTo>
                  <a:lnTo>
                    <a:pt x="1077" y="368"/>
                  </a:lnTo>
                  <a:lnTo>
                    <a:pt x="1049" y="340"/>
                  </a:lnTo>
                  <a:lnTo>
                    <a:pt x="1049" y="312"/>
                  </a:lnTo>
                  <a:lnTo>
                    <a:pt x="1021" y="255"/>
                  </a:lnTo>
                  <a:lnTo>
                    <a:pt x="964" y="255"/>
                  </a:lnTo>
                  <a:lnTo>
                    <a:pt x="907" y="255"/>
                  </a:lnTo>
                  <a:lnTo>
                    <a:pt x="879" y="283"/>
                  </a:lnTo>
                  <a:lnTo>
                    <a:pt x="822" y="255"/>
                  </a:lnTo>
                  <a:lnTo>
                    <a:pt x="794" y="283"/>
                  </a:lnTo>
                  <a:lnTo>
                    <a:pt x="737" y="255"/>
                  </a:lnTo>
                  <a:lnTo>
                    <a:pt x="794" y="255"/>
                  </a:lnTo>
                  <a:lnTo>
                    <a:pt x="822" y="170"/>
                  </a:lnTo>
                  <a:lnTo>
                    <a:pt x="879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57"/>
                  </a:lnTo>
                  <a:lnTo>
                    <a:pt x="539" y="85"/>
                  </a:lnTo>
                  <a:lnTo>
                    <a:pt x="454" y="57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198" y="170"/>
                  </a:lnTo>
                  <a:lnTo>
                    <a:pt x="198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340"/>
                  </a:lnTo>
                  <a:lnTo>
                    <a:pt x="170" y="425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170" y="680"/>
                  </a:lnTo>
                  <a:lnTo>
                    <a:pt x="170" y="709"/>
                  </a:lnTo>
                  <a:lnTo>
                    <a:pt x="113" y="765"/>
                  </a:lnTo>
                  <a:lnTo>
                    <a:pt x="198" y="765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539" y="822"/>
                  </a:lnTo>
                  <a:lnTo>
                    <a:pt x="539" y="737"/>
                  </a:lnTo>
                  <a:lnTo>
                    <a:pt x="567" y="737"/>
                  </a:lnTo>
                  <a:lnTo>
                    <a:pt x="595" y="794"/>
                  </a:lnTo>
                  <a:lnTo>
                    <a:pt x="652" y="822"/>
                  </a:lnTo>
                  <a:lnTo>
                    <a:pt x="652" y="794"/>
                  </a:lnTo>
                  <a:lnTo>
                    <a:pt x="680" y="794"/>
                  </a:lnTo>
                  <a:lnTo>
                    <a:pt x="680" y="822"/>
                  </a:lnTo>
                  <a:lnTo>
                    <a:pt x="709" y="794"/>
                  </a:lnTo>
                  <a:lnTo>
                    <a:pt x="737" y="822"/>
                  </a:lnTo>
                  <a:lnTo>
                    <a:pt x="765" y="794"/>
                  </a:lnTo>
                  <a:lnTo>
                    <a:pt x="794" y="822"/>
                  </a:lnTo>
                  <a:lnTo>
                    <a:pt x="822" y="879"/>
                  </a:lnTo>
                  <a:lnTo>
                    <a:pt x="850" y="907"/>
                  </a:lnTo>
                  <a:lnTo>
                    <a:pt x="879" y="850"/>
                  </a:lnTo>
                  <a:lnTo>
                    <a:pt x="936" y="822"/>
                  </a:lnTo>
                  <a:lnTo>
                    <a:pt x="992" y="822"/>
                  </a:lnTo>
                  <a:lnTo>
                    <a:pt x="992" y="850"/>
                  </a:lnTo>
                  <a:lnTo>
                    <a:pt x="107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8" name="Freeform 27">
              <a:extLst>
                <a:ext uri="{FF2B5EF4-FFF2-40B4-BE49-F238E27FC236}">
                  <a16:creationId xmlns:a16="http://schemas.microsoft.com/office/drawing/2014/main" id="{2EC69947-A0F6-4477-B4C9-E9D08979C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1947"/>
              <a:ext cx="510" cy="425"/>
            </a:xfrm>
            <a:custGeom>
              <a:avLst/>
              <a:gdLst>
                <a:gd name="T0" fmla="*/ 0 w 510"/>
                <a:gd name="T1" fmla="*/ 283 h 425"/>
                <a:gd name="T2" fmla="*/ 0 w 510"/>
                <a:gd name="T3" fmla="*/ 227 h 425"/>
                <a:gd name="T4" fmla="*/ 0 w 510"/>
                <a:gd name="T5" fmla="*/ 198 h 425"/>
                <a:gd name="T6" fmla="*/ 28 w 510"/>
                <a:gd name="T7" fmla="*/ 170 h 425"/>
                <a:gd name="T8" fmla="*/ 85 w 510"/>
                <a:gd name="T9" fmla="*/ 141 h 425"/>
                <a:gd name="T10" fmla="*/ 170 w 510"/>
                <a:gd name="T11" fmla="*/ 170 h 425"/>
                <a:gd name="T12" fmla="*/ 198 w 510"/>
                <a:gd name="T13" fmla="*/ 170 h 425"/>
                <a:gd name="T14" fmla="*/ 198 w 510"/>
                <a:gd name="T15" fmla="*/ 113 h 425"/>
                <a:gd name="T16" fmla="*/ 255 w 510"/>
                <a:gd name="T17" fmla="*/ 113 h 425"/>
                <a:gd name="T18" fmla="*/ 255 w 510"/>
                <a:gd name="T19" fmla="*/ 56 h 425"/>
                <a:gd name="T20" fmla="*/ 340 w 510"/>
                <a:gd name="T21" fmla="*/ 0 h 425"/>
                <a:gd name="T22" fmla="*/ 397 w 510"/>
                <a:gd name="T23" fmla="*/ 28 h 425"/>
                <a:gd name="T24" fmla="*/ 397 w 510"/>
                <a:gd name="T25" fmla="*/ 56 h 425"/>
                <a:gd name="T26" fmla="*/ 340 w 510"/>
                <a:gd name="T27" fmla="*/ 85 h 425"/>
                <a:gd name="T28" fmla="*/ 340 w 510"/>
                <a:gd name="T29" fmla="*/ 113 h 425"/>
                <a:gd name="T30" fmla="*/ 397 w 510"/>
                <a:gd name="T31" fmla="*/ 141 h 425"/>
                <a:gd name="T32" fmla="*/ 453 w 510"/>
                <a:gd name="T33" fmla="*/ 198 h 425"/>
                <a:gd name="T34" fmla="*/ 453 w 510"/>
                <a:gd name="T35" fmla="*/ 227 h 425"/>
                <a:gd name="T36" fmla="*/ 425 w 510"/>
                <a:gd name="T37" fmla="*/ 283 h 425"/>
                <a:gd name="T38" fmla="*/ 482 w 510"/>
                <a:gd name="T39" fmla="*/ 283 h 425"/>
                <a:gd name="T40" fmla="*/ 510 w 510"/>
                <a:gd name="T41" fmla="*/ 312 h 425"/>
                <a:gd name="T42" fmla="*/ 453 w 510"/>
                <a:gd name="T43" fmla="*/ 368 h 425"/>
                <a:gd name="T44" fmla="*/ 425 w 510"/>
                <a:gd name="T45" fmla="*/ 368 h 425"/>
                <a:gd name="T46" fmla="*/ 397 w 510"/>
                <a:gd name="T47" fmla="*/ 368 h 425"/>
                <a:gd name="T48" fmla="*/ 340 w 510"/>
                <a:gd name="T49" fmla="*/ 340 h 425"/>
                <a:gd name="T50" fmla="*/ 340 w 510"/>
                <a:gd name="T51" fmla="*/ 368 h 425"/>
                <a:gd name="T52" fmla="*/ 312 w 510"/>
                <a:gd name="T53" fmla="*/ 397 h 425"/>
                <a:gd name="T54" fmla="*/ 255 w 510"/>
                <a:gd name="T55" fmla="*/ 397 h 425"/>
                <a:gd name="T56" fmla="*/ 226 w 510"/>
                <a:gd name="T57" fmla="*/ 425 h 425"/>
                <a:gd name="T58" fmla="*/ 198 w 510"/>
                <a:gd name="T59" fmla="*/ 425 h 425"/>
                <a:gd name="T60" fmla="*/ 170 w 510"/>
                <a:gd name="T61" fmla="*/ 397 h 425"/>
                <a:gd name="T62" fmla="*/ 113 w 510"/>
                <a:gd name="T63" fmla="*/ 368 h 425"/>
                <a:gd name="T64" fmla="*/ 56 w 510"/>
                <a:gd name="T65" fmla="*/ 312 h 425"/>
                <a:gd name="T66" fmla="*/ 0 w 510"/>
                <a:gd name="T67" fmla="*/ 283 h 4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10" h="425">
                  <a:moveTo>
                    <a:pt x="0" y="283"/>
                  </a:moveTo>
                  <a:lnTo>
                    <a:pt x="0" y="227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70" y="170"/>
                  </a:lnTo>
                  <a:lnTo>
                    <a:pt x="198" y="170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56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53" y="198"/>
                  </a:lnTo>
                  <a:lnTo>
                    <a:pt x="453" y="227"/>
                  </a:lnTo>
                  <a:lnTo>
                    <a:pt x="425" y="283"/>
                  </a:lnTo>
                  <a:lnTo>
                    <a:pt x="482" y="283"/>
                  </a:lnTo>
                  <a:lnTo>
                    <a:pt x="510" y="312"/>
                  </a:lnTo>
                  <a:lnTo>
                    <a:pt x="453" y="368"/>
                  </a:lnTo>
                  <a:lnTo>
                    <a:pt x="425" y="368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40" y="368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26" y="425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56" y="312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9" name="Freeform 28">
              <a:extLst>
                <a:ext uri="{FF2B5EF4-FFF2-40B4-BE49-F238E27FC236}">
                  <a16:creationId xmlns:a16="http://schemas.microsoft.com/office/drawing/2014/main" id="{E15C6F14-D3AC-4F8B-B894-108CF449A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692"/>
              <a:ext cx="482" cy="453"/>
            </a:xfrm>
            <a:custGeom>
              <a:avLst/>
              <a:gdLst>
                <a:gd name="T0" fmla="*/ 142 w 482"/>
                <a:gd name="T1" fmla="*/ 453 h 453"/>
                <a:gd name="T2" fmla="*/ 170 w 482"/>
                <a:gd name="T3" fmla="*/ 425 h 453"/>
                <a:gd name="T4" fmla="*/ 227 w 482"/>
                <a:gd name="T5" fmla="*/ 396 h 453"/>
                <a:gd name="T6" fmla="*/ 312 w 482"/>
                <a:gd name="T7" fmla="*/ 425 h 453"/>
                <a:gd name="T8" fmla="*/ 340 w 482"/>
                <a:gd name="T9" fmla="*/ 425 h 453"/>
                <a:gd name="T10" fmla="*/ 340 w 482"/>
                <a:gd name="T11" fmla="*/ 368 h 453"/>
                <a:gd name="T12" fmla="*/ 397 w 482"/>
                <a:gd name="T13" fmla="*/ 368 h 453"/>
                <a:gd name="T14" fmla="*/ 397 w 482"/>
                <a:gd name="T15" fmla="*/ 311 h 453"/>
                <a:gd name="T16" fmla="*/ 482 w 482"/>
                <a:gd name="T17" fmla="*/ 255 h 453"/>
                <a:gd name="T18" fmla="*/ 425 w 482"/>
                <a:gd name="T19" fmla="*/ 226 h 453"/>
                <a:gd name="T20" fmla="*/ 397 w 482"/>
                <a:gd name="T21" fmla="*/ 198 h 453"/>
                <a:gd name="T22" fmla="*/ 340 w 482"/>
                <a:gd name="T23" fmla="*/ 170 h 453"/>
                <a:gd name="T24" fmla="*/ 368 w 482"/>
                <a:gd name="T25" fmla="*/ 85 h 453"/>
                <a:gd name="T26" fmla="*/ 368 w 482"/>
                <a:gd name="T27" fmla="*/ 28 h 453"/>
                <a:gd name="T28" fmla="*/ 368 w 482"/>
                <a:gd name="T29" fmla="*/ 0 h 453"/>
                <a:gd name="T30" fmla="*/ 312 w 482"/>
                <a:gd name="T31" fmla="*/ 0 h 453"/>
                <a:gd name="T32" fmla="*/ 255 w 482"/>
                <a:gd name="T33" fmla="*/ 56 h 453"/>
                <a:gd name="T34" fmla="*/ 255 w 482"/>
                <a:gd name="T35" fmla="*/ 85 h 453"/>
                <a:gd name="T36" fmla="*/ 198 w 482"/>
                <a:gd name="T37" fmla="*/ 113 h 453"/>
                <a:gd name="T38" fmla="*/ 198 w 482"/>
                <a:gd name="T39" fmla="*/ 141 h 453"/>
                <a:gd name="T40" fmla="*/ 113 w 482"/>
                <a:gd name="T41" fmla="*/ 170 h 453"/>
                <a:gd name="T42" fmla="*/ 113 w 482"/>
                <a:gd name="T43" fmla="*/ 198 h 453"/>
                <a:gd name="T44" fmla="*/ 85 w 482"/>
                <a:gd name="T45" fmla="*/ 198 h 453"/>
                <a:gd name="T46" fmla="*/ 0 w 482"/>
                <a:gd name="T47" fmla="*/ 170 h 453"/>
                <a:gd name="T48" fmla="*/ 0 w 482"/>
                <a:gd name="T49" fmla="*/ 198 h 453"/>
                <a:gd name="T50" fmla="*/ 28 w 482"/>
                <a:gd name="T51" fmla="*/ 255 h 453"/>
                <a:gd name="T52" fmla="*/ 85 w 482"/>
                <a:gd name="T53" fmla="*/ 368 h 453"/>
                <a:gd name="T54" fmla="*/ 113 w 482"/>
                <a:gd name="T55" fmla="*/ 368 h 453"/>
                <a:gd name="T56" fmla="*/ 142 w 482"/>
                <a:gd name="T57" fmla="*/ 368 h 453"/>
                <a:gd name="T58" fmla="*/ 113 w 482"/>
                <a:gd name="T59" fmla="*/ 425 h 453"/>
                <a:gd name="T60" fmla="*/ 142 w 482"/>
                <a:gd name="T61" fmla="*/ 453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82" h="453">
                  <a:moveTo>
                    <a:pt x="142" y="453"/>
                  </a:moveTo>
                  <a:lnTo>
                    <a:pt x="170" y="425"/>
                  </a:lnTo>
                  <a:lnTo>
                    <a:pt x="227" y="396"/>
                  </a:lnTo>
                  <a:lnTo>
                    <a:pt x="312" y="425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97" y="368"/>
                  </a:lnTo>
                  <a:lnTo>
                    <a:pt x="397" y="311"/>
                  </a:lnTo>
                  <a:lnTo>
                    <a:pt x="482" y="255"/>
                  </a:lnTo>
                  <a:lnTo>
                    <a:pt x="425" y="226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68" y="85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312" y="0"/>
                  </a:lnTo>
                  <a:lnTo>
                    <a:pt x="255" y="56"/>
                  </a:lnTo>
                  <a:lnTo>
                    <a:pt x="255" y="85"/>
                  </a:lnTo>
                  <a:lnTo>
                    <a:pt x="198" y="113"/>
                  </a:lnTo>
                  <a:lnTo>
                    <a:pt x="198" y="141"/>
                  </a:lnTo>
                  <a:lnTo>
                    <a:pt x="113" y="170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198"/>
                  </a:lnTo>
                  <a:lnTo>
                    <a:pt x="28" y="255"/>
                  </a:lnTo>
                  <a:lnTo>
                    <a:pt x="85" y="368"/>
                  </a:lnTo>
                  <a:lnTo>
                    <a:pt x="113" y="368"/>
                  </a:lnTo>
                  <a:lnTo>
                    <a:pt x="142" y="368"/>
                  </a:lnTo>
                  <a:lnTo>
                    <a:pt x="113" y="425"/>
                  </a:lnTo>
                  <a:lnTo>
                    <a:pt x="142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0" name="Freeform 29">
              <a:extLst>
                <a:ext uri="{FF2B5EF4-FFF2-40B4-BE49-F238E27FC236}">
                  <a16:creationId xmlns:a16="http://schemas.microsoft.com/office/drawing/2014/main" id="{A21FB69D-1F35-4110-A17A-148EC6E2B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2741"/>
              <a:ext cx="482" cy="822"/>
            </a:xfrm>
            <a:custGeom>
              <a:avLst/>
              <a:gdLst>
                <a:gd name="T0" fmla="*/ 340 w 482"/>
                <a:gd name="T1" fmla="*/ 56 h 822"/>
                <a:gd name="T2" fmla="*/ 340 w 482"/>
                <a:gd name="T3" fmla="*/ 85 h 822"/>
                <a:gd name="T4" fmla="*/ 369 w 482"/>
                <a:gd name="T5" fmla="*/ 113 h 822"/>
                <a:gd name="T6" fmla="*/ 369 w 482"/>
                <a:gd name="T7" fmla="*/ 198 h 822"/>
                <a:gd name="T8" fmla="*/ 397 w 482"/>
                <a:gd name="T9" fmla="*/ 198 h 822"/>
                <a:gd name="T10" fmla="*/ 397 w 482"/>
                <a:gd name="T11" fmla="*/ 255 h 822"/>
                <a:gd name="T12" fmla="*/ 425 w 482"/>
                <a:gd name="T13" fmla="*/ 311 h 822"/>
                <a:gd name="T14" fmla="*/ 425 w 482"/>
                <a:gd name="T15" fmla="*/ 340 h 822"/>
                <a:gd name="T16" fmla="*/ 425 w 482"/>
                <a:gd name="T17" fmla="*/ 368 h 822"/>
                <a:gd name="T18" fmla="*/ 454 w 482"/>
                <a:gd name="T19" fmla="*/ 368 h 822"/>
                <a:gd name="T20" fmla="*/ 482 w 482"/>
                <a:gd name="T21" fmla="*/ 396 h 822"/>
                <a:gd name="T22" fmla="*/ 425 w 482"/>
                <a:gd name="T23" fmla="*/ 425 h 822"/>
                <a:gd name="T24" fmla="*/ 454 w 482"/>
                <a:gd name="T25" fmla="*/ 510 h 822"/>
                <a:gd name="T26" fmla="*/ 425 w 482"/>
                <a:gd name="T27" fmla="*/ 538 h 822"/>
                <a:gd name="T28" fmla="*/ 454 w 482"/>
                <a:gd name="T29" fmla="*/ 623 h 822"/>
                <a:gd name="T30" fmla="*/ 425 w 482"/>
                <a:gd name="T31" fmla="*/ 680 h 822"/>
                <a:gd name="T32" fmla="*/ 369 w 482"/>
                <a:gd name="T33" fmla="*/ 680 h 822"/>
                <a:gd name="T34" fmla="*/ 312 w 482"/>
                <a:gd name="T35" fmla="*/ 765 h 822"/>
                <a:gd name="T36" fmla="*/ 340 w 482"/>
                <a:gd name="T37" fmla="*/ 793 h 822"/>
                <a:gd name="T38" fmla="*/ 283 w 482"/>
                <a:gd name="T39" fmla="*/ 822 h 822"/>
                <a:gd name="T40" fmla="*/ 255 w 482"/>
                <a:gd name="T41" fmla="*/ 793 h 822"/>
                <a:gd name="T42" fmla="*/ 198 w 482"/>
                <a:gd name="T43" fmla="*/ 822 h 822"/>
                <a:gd name="T44" fmla="*/ 170 w 482"/>
                <a:gd name="T45" fmla="*/ 793 h 822"/>
                <a:gd name="T46" fmla="*/ 227 w 482"/>
                <a:gd name="T47" fmla="*/ 737 h 822"/>
                <a:gd name="T48" fmla="*/ 170 w 482"/>
                <a:gd name="T49" fmla="*/ 708 h 822"/>
                <a:gd name="T50" fmla="*/ 142 w 482"/>
                <a:gd name="T51" fmla="*/ 652 h 822"/>
                <a:gd name="T52" fmla="*/ 113 w 482"/>
                <a:gd name="T53" fmla="*/ 566 h 822"/>
                <a:gd name="T54" fmla="*/ 170 w 482"/>
                <a:gd name="T55" fmla="*/ 566 h 822"/>
                <a:gd name="T56" fmla="*/ 142 w 482"/>
                <a:gd name="T57" fmla="*/ 538 h 822"/>
                <a:gd name="T58" fmla="*/ 142 w 482"/>
                <a:gd name="T59" fmla="*/ 510 h 822"/>
                <a:gd name="T60" fmla="*/ 85 w 482"/>
                <a:gd name="T61" fmla="*/ 481 h 822"/>
                <a:gd name="T62" fmla="*/ 57 w 482"/>
                <a:gd name="T63" fmla="*/ 425 h 822"/>
                <a:gd name="T64" fmla="*/ 85 w 482"/>
                <a:gd name="T65" fmla="*/ 368 h 822"/>
                <a:gd name="T66" fmla="*/ 57 w 482"/>
                <a:gd name="T67" fmla="*/ 283 h 822"/>
                <a:gd name="T68" fmla="*/ 57 w 482"/>
                <a:gd name="T69" fmla="*/ 198 h 822"/>
                <a:gd name="T70" fmla="*/ 0 w 482"/>
                <a:gd name="T71" fmla="*/ 170 h 822"/>
                <a:gd name="T72" fmla="*/ 28 w 482"/>
                <a:gd name="T73" fmla="*/ 141 h 822"/>
                <a:gd name="T74" fmla="*/ 57 w 482"/>
                <a:gd name="T75" fmla="*/ 170 h 822"/>
                <a:gd name="T76" fmla="*/ 85 w 482"/>
                <a:gd name="T77" fmla="*/ 141 h 822"/>
                <a:gd name="T78" fmla="*/ 113 w 482"/>
                <a:gd name="T79" fmla="*/ 170 h 822"/>
                <a:gd name="T80" fmla="*/ 142 w 482"/>
                <a:gd name="T81" fmla="*/ 141 h 822"/>
                <a:gd name="T82" fmla="*/ 170 w 482"/>
                <a:gd name="T83" fmla="*/ 56 h 822"/>
                <a:gd name="T84" fmla="*/ 227 w 482"/>
                <a:gd name="T85" fmla="*/ 56 h 822"/>
                <a:gd name="T86" fmla="*/ 283 w 482"/>
                <a:gd name="T87" fmla="*/ 0 h 822"/>
                <a:gd name="T88" fmla="*/ 283 w 482"/>
                <a:gd name="T89" fmla="*/ 56 h 822"/>
                <a:gd name="T90" fmla="*/ 340 w 482"/>
                <a:gd name="T91" fmla="*/ 56 h 82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2" h="822">
                  <a:moveTo>
                    <a:pt x="340" y="56"/>
                  </a:move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425" y="311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54" y="368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25" y="538"/>
                  </a:lnTo>
                  <a:lnTo>
                    <a:pt x="454" y="623"/>
                  </a:lnTo>
                  <a:lnTo>
                    <a:pt x="425" y="680"/>
                  </a:lnTo>
                  <a:lnTo>
                    <a:pt x="369" y="680"/>
                  </a:lnTo>
                  <a:lnTo>
                    <a:pt x="312" y="765"/>
                  </a:lnTo>
                  <a:lnTo>
                    <a:pt x="340" y="793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98" y="822"/>
                  </a:lnTo>
                  <a:lnTo>
                    <a:pt x="170" y="793"/>
                  </a:lnTo>
                  <a:lnTo>
                    <a:pt x="227" y="737"/>
                  </a:lnTo>
                  <a:lnTo>
                    <a:pt x="170" y="708"/>
                  </a:lnTo>
                  <a:lnTo>
                    <a:pt x="142" y="652"/>
                  </a:lnTo>
                  <a:lnTo>
                    <a:pt x="113" y="566"/>
                  </a:lnTo>
                  <a:lnTo>
                    <a:pt x="170" y="566"/>
                  </a:lnTo>
                  <a:lnTo>
                    <a:pt x="142" y="538"/>
                  </a:lnTo>
                  <a:lnTo>
                    <a:pt x="142" y="510"/>
                  </a:lnTo>
                  <a:lnTo>
                    <a:pt x="85" y="481"/>
                  </a:lnTo>
                  <a:lnTo>
                    <a:pt x="57" y="425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8" y="141"/>
                  </a:lnTo>
                  <a:lnTo>
                    <a:pt x="57" y="170"/>
                  </a:lnTo>
                  <a:lnTo>
                    <a:pt x="85" y="141"/>
                  </a:lnTo>
                  <a:lnTo>
                    <a:pt x="113" y="170"/>
                  </a:lnTo>
                  <a:lnTo>
                    <a:pt x="142" y="141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1" name="Freeform 31">
              <a:extLst>
                <a:ext uri="{FF2B5EF4-FFF2-40B4-BE49-F238E27FC236}">
                  <a16:creationId xmlns:a16="http://schemas.microsoft.com/office/drawing/2014/main" id="{D96AF9E1-0710-40A8-8089-19F27348D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55"/>
              <a:ext cx="227" cy="284"/>
            </a:xfrm>
            <a:custGeom>
              <a:avLst/>
              <a:gdLst>
                <a:gd name="T0" fmla="*/ 85 w 227"/>
                <a:gd name="T1" fmla="*/ 0 h 284"/>
                <a:gd name="T2" fmla="*/ 113 w 227"/>
                <a:gd name="T3" fmla="*/ 0 h 284"/>
                <a:gd name="T4" fmla="*/ 142 w 227"/>
                <a:gd name="T5" fmla="*/ 57 h 284"/>
                <a:gd name="T6" fmla="*/ 170 w 227"/>
                <a:gd name="T7" fmla="*/ 29 h 284"/>
                <a:gd name="T8" fmla="*/ 227 w 227"/>
                <a:gd name="T9" fmla="*/ 57 h 284"/>
                <a:gd name="T10" fmla="*/ 198 w 227"/>
                <a:gd name="T11" fmla="*/ 86 h 284"/>
                <a:gd name="T12" fmla="*/ 227 w 227"/>
                <a:gd name="T13" fmla="*/ 114 h 284"/>
                <a:gd name="T14" fmla="*/ 198 w 227"/>
                <a:gd name="T15" fmla="*/ 199 h 284"/>
                <a:gd name="T16" fmla="*/ 227 w 227"/>
                <a:gd name="T17" fmla="*/ 227 h 284"/>
                <a:gd name="T18" fmla="*/ 142 w 227"/>
                <a:gd name="T19" fmla="*/ 227 h 284"/>
                <a:gd name="T20" fmla="*/ 142 w 227"/>
                <a:gd name="T21" fmla="*/ 256 h 284"/>
                <a:gd name="T22" fmla="*/ 85 w 227"/>
                <a:gd name="T23" fmla="*/ 284 h 284"/>
                <a:gd name="T24" fmla="*/ 57 w 227"/>
                <a:gd name="T25" fmla="*/ 284 h 284"/>
                <a:gd name="T26" fmla="*/ 57 w 227"/>
                <a:gd name="T27" fmla="*/ 199 h 284"/>
                <a:gd name="T28" fmla="*/ 28 w 227"/>
                <a:gd name="T29" fmla="*/ 171 h 284"/>
                <a:gd name="T30" fmla="*/ 28 w 227"/>
                <a:gd name="T31" fmla="*/ 142 h 284"/>
                <a:gd name="T32" fmla="*/ 0 w 227"/>
                <a:gd name="T33" fmla="*/ 86 h 284"/>
                <a:gd name="T34" fmla="*/ 57 w 227"/>
                <a:gd name="T35" fmla="*/ 86 h 284"/>
                <a:gd name="T36" fmla="*/ 28 w 227"/>
                <a:gd name="T37" fmla="*/ 29 h 284"/>
                <a:gd name="T38" fmla="*/ 28 w 227"/>
                <a:gd name="T39" fmla="*/ 0 h 284"/>
                <a:gd name="T40" fmla="*/ 85 w 227"/>
                <a:gd name="T41" fmla="*/ 0 h 2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7" h="284">
                  <a:moveTo>
                    <a:pt x="85" y="0"/>
                  </a:moveTo>
                  <a:lnTo>
                    <a:pt x="113" y="0"/>
                  </a:lnTo>
                  <a:lnTo>
                    <a:pt x="142" y="57"/>
                  </a:lnTo>
                  <a:lnTo>
                    <a:pt x="170" y="29"/>
                  </a:lnTo>
                  <a:lnTo>
                    <a:pt x="227" y="57"/>
                  </a:lnTo>
                  <a:lnTo>
                    <a:pt x="198" y="86"/>
                  </a:lnTo>
                  <a:lnTo>
                    <a:pt x="227" y="114"/>
                  </a:lnTo>
                  <a:lnTo>
                    <a:pt x="198" y="199"/>
                  </a:lnTo>
                  <a:lnTo>
                    <a:pt x="227" y="227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57" y="284"/>
                  </a:lnTo>
                  <a:lnTo>
                    <a:pt x="57" y="199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86"/>
                  </a:lnTo>
                  <a:lnTo>
                    <a:pt x="57" y="86"/>
                  </a:lnTo>
                  <a:lnTo>
                    <a:pt x="28" y="29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2" name="Freeform 32">
              <a:extLst>
                <a:ext uri="{FF2B5EF4-FFF2-40B4-BE49-F238E27FC236}">
                  <a16:creationId xmlns:a16="http://schemas.microsoft.com/office/drawing/2014/main" id="{3F3C21E9-2640-4E76-8C05-9CFC5765E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2854"/>
              <a:ext cx="538" cy="652"/>
            </a:xfrm>
            <a:custGeom>
              <a:avLst/>
              <a:gdLst>
                <a:gd name="T0" fmla="*/ 113 w 538"/>
                <a:gd name="T1" fmla="*/ 453 h 652"/>
                <a:gd name="T2" fmla="*/ 141 w 538"/>
                <a:gd name="T3" fmla="*/ 425 h 652"/>
                <a:gd name="T4" fmla="*/ 85 w 538"/>
                <a:gd name="T5" fmla="*/ 397 h 652"/>
                <a:gd name="T6" fmla="*/ 28 w 538"/>
                <a:gd name="T7" fmla="*/ 312 h 652"/>
                <a:gd name="T8" fmla="*/ 0 w 538"/>
                <a:gd name="T9" fmla="*/ 198 h 652"/>
                <a:gd name="T10" fmla="*/ 56 w 538"/>
                <a:gd name="T11" fmla="*/ 170 h 652"/>
                <a:gd name="T12" fmla="*/ 56 w 538"/>
                <a:gd name="T13" fmla="*/ 227 h 652"/>
                <a:gd name="T14" fmla="*/ 113 w 538"/>
                <a:gd name="T15" fmla="*/ 227 h 652"/>
                <a:gd name="T16" fmla="*/ 141 w 538"/>
                <a:gd name="T17" fmla="*/ 170 h 652"/>
                <a:gd name="T18" fmla="*/ 255 w 538"/>
                <a:gd name="T19" fmla="*/ 142 h 652"/>
                <a:gd name="T20" fmla="*/ 311 w 538"/>
                <a:gd name="T21" fmla="*/ 57 h 652"/>
                <a:gd name="T22" fmla="*/ 340 w 538"/>
                <a:gd name="T23" fmla="*/ 57 h 652"/>
                <a:gd name="T24" fmla="*/ 453 w 538"/>
                <a:gd name="T25" fmla="*/ 28 h 652"/>
                <a:gd name="T26" fmla="*/ 481 w 538"/>
                <a:gd name="T27" fmla="*/ 0 h 652"/>
                <a:gd name="T28" fmla="*/ 510 w 538"/>
                <a:gd name="T29" fmla="*/ 57 h 652"/>
                <a:gd name="T30" fmla="*/ 538 w 538"/>
                <a:gd name="T31" fmla="*/ 85 h 652"/>
                <a:gd name="T32" fmla="*/ 510 w 538"/>
                <a:gd name="T33" fmla="*/ 113 h 652"/>
                <a:gd name="T34" fmla="*/ 538 w 538"/>
                <a:gd name="T35" fmla="*/ 142 h 652"/>
                <a:gd name="T36" fmla="*/ 510 w 538"/>
                <a:gd name="T37" fmla="*/ 142 h 652"/>
                <a:gd name="T38" fmla="*/ 538 w 538"/>
                <a:gd name="T39" fmla="*/ 170 h 652"/>
                <a:gd name="T40" fmla="*/ 481 w 538"/>
                <a:gd name="T41" fmla="*/ 255 h 652"/>
                <a:gd name="T42" fmla="*/ 481 w 538"/>
                <a:gd name="T43" fmla="*/ 283 h 652"/>
                <a:gd name="T44" fmla="*/ 425 w 538"/>
                <a:gd name="T45" fmla="*/ 312 h 652"/>
                <a:gd name="T46" fmla="*/ 425 w 538"/>
                <a:gd name="T47" fmla="*/ 368 h 652"/>
                <a:gd name="T48" fmla="*/ 453 w 538"/>
                <a:gd name="T49" fmla="*/ 397 h 652"/>
                <a:gd name="T50" fmla="*/ 481 w 538"/>
                <a:gd name="T51" fmla="*/ 397 h 652"/>
                <a:gd name="T52" fmla="*/ 510 w 538"/>
                <a:gd name="T53" fmla="*/ 425 h 652"/>
                <a:gd name="T54" fmla="*/ 453 w 538"/>
                <a:gd name="T55" fmla="*/ 510 h 652"/>
                <a:gd name="T56" fmla="*/ 368 w 538"/>
                <a:gd name="T57" fmla="*/ 595 h 652"/>
                <a:gd name="T58" fmla="*/ 311 w 538"/>
                <a:gd name="T59" fmla="*/ 595 h 652"/>
                <a:gd name="T60" fmla="*/ 283 w 538"/>
                <a:gd name="T61" fmla="*/ 652 h 652"/>
                <a:gd name="T62" fmla="*/ 255 w 538"/>
                <a:gd name="T63" fmla="*/ 595 h 652"/>
                <a:gd name="T64" fmla="*/ 141 w 538"/>
                <a:gd name="T65" fmla="*/ 510 h 652"/>
                <a:gd name="T66" fmla="*/ 113 w 538"/>
                <a:gd name="T67" fmla="*/ 453 h 6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38" h="652">
                  <a:moveTo>
                    <a:pt x="113" y="453"/>
                  </a:moveTo>
                  <a:lnTo>
                    <a:pt x="141" y="425"/>
                  </a:lnTo>
                  <a:lnTo>
                    <a:pt x="85" y="397"/>
                  </a:lnTo>
                  <a:lnTo>
                    <a:pt x="28" y="312"/>
                  </a:lnTo>
                  <a:lnTo>
                    <a:pt x="0" y="198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41" y="170"/>
                  </a:lnTo>
                  <a:lnTo>
                    <a:pt x="255" y="142"/>
                  </a:lnTo>
                  <a:lnTo>
                    <a:pt x="311" y="57"/>
                  </a:lnTo>
                  <a:lnTo>
                    <a:pt x="340" y="57"/>
                  </a:lnTo>
                  <a:lnTo>
                    <a:pt x="453" y="28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38" y="85"/>
                  </a:lnTo>
                  <a:lnTo>
                    <a:pt x="510" y="113"/>
                  </a:lnTo>
                  <a:lnTo>
                    <a:pt x="538" y="142"/>
                  </a:lnTo>
                  <a:lnTo>
                    <a:pt x="510" y="142"/>
                  </a:lnTo>
                  <a:lnTo>
                    <a:pt x="538" y="170"/>
                  </a:lnTo>
                  <a:lnTo>
                    <a:pt x="481" y="255"/>
                  </a:lnTo>
                  <a:lnTo>
                    <a:pt x="481" y="283"/>
                  </a:lnTo>
                  <a:lnTo>
                    <a:pt x="425" y="312"/>
                  </a:lnTo>
                  <a:lnTo>
                    <a:pt x="425" y="368"/>
                  </a:lnTo>
                  <a:lnTo>
                    <a:pt x="453" y="397"/>
                  </a:lnTo>
                  <a:lnTo>
                    <a:pt x="481" y="397"/>
                  </a:lnTo>
                  <a:lnTo>
                    <a:pt x="510" y="425"/>
                  </a:lnTo>
                  <a:lnTo>
                    <a:pt x="453" y="510"/>
                  </a:lnTo>
                  <a:lnTo>
                    <a:pt x="368" y="595"/>
                  </a:lnTo>
                  <a:lnTo>
                    <a:pt x="311" y="595"/>
                  </a:lnTo>
                  <a:lnTo>
                    <a:pt x="283" y="652"/>
                  </a:lnTo>
                  <a:lnTo>
                    <a:pt x="255" y="595"/>
                  </a:lnTo>
                  <a:lnTo>
                    <a:pt x="141" y="510"/>
                  </a:lnTo>
                  <a:lnTo>
                    <a:pt x="113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3" name="Freeform 33">
              <a:extLst>
                <a:ext uri="{FF2B5EF4-FFF2-40B4-BE49-F238E27FC236}">
                  <a16:creationId xmlns:a16="http://schemas.microsoft.com/office/drawing/2014/main" id="{46A42B94-E5C1-40A0-8240-B628D0DB0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599"/>
              <a:ext cx="822" cy="765"/>
            </a:xfrm>
            <a:custGeom>
              <a:avLst/>
              <a:gdLst>
                <a:gd name="T0" fmla="*/ 822 w 822"/>
                <a:gd name="T1" fmla="*/ 312 h 765"/>
                <a:gd name="T2" fmla="*/ 766 w 822"/>
                <a:gd name="T3" fmla="*/ 397 h 765"/>
                <a:gd name="T4" fmla="*/ 652 w 822"/>
                <a:gd name="T5" fmla="*/ 425 h 765"/>
                <a:gd name="T6" fmla="*/ 624 w 822"/>
                <a:gd name="T7" fmla="*/ 482 h 765"/>
                <a:gd name="T8" fmla="*/ 567 w 822"/>
                <a:gd name="T9" fmla="*/ 482 h 765"/>
                <a:gd name="T10" fmla="*/ 567 w 822"/>
                <a:gd name="T11" fmla="*/ 425 h 765"/>
                <a:gd name="T12" fmla="*/ 511 w 822"/>
                <a:gd name="T13" fmla="*/ 453 h 765"/>
                <a:gd name="T14" fmla="*/ 539 w 822"/>
                <a:gd name="T15" fmla="*/ 567 h 765"/>
                <a:gd name="T16" fmla="*/ 596 w 822"/>
                <a:gd name="T17" fmla="*/ 652 h 765"/>
                <a:gd name="T18" fmla="*/ 652 w 822"/>
                <a:gd name="T19" fmla="*/ 680 h 765"/>
                <a:gd name="T20" fmla="*/ 624 w 822"/>
                <a:gd name="T21" fmla="*/ 708 h 765"/>
                <a:gd name="T22" fmla="*/ 596 w 822"/>
                <a:gd name="T23" fmla="*/ 708 h 765"/>
                <a:gd name="T24" fmla="*/ 539 w 822"/>
                <a:gd name="T25" fmla="*/ 652 h 765"/>
                <a:gd name="T26" fmla="*/ 511 w 822"/>
                <a:gd name="T27" fmla="*/ 652 h 765"/>
                <a:gd name="T28" fmla="*/ 482 w 822"/>
                <a:gd name="T29" fmla="*/ 623 h 765"/>
                <a:gd name="T30" fmla="*/ 454 w 822"/>
                <a:gd name="T31" fmla="*/ 680 h 765"/>
                <a:gd name="T32" fmla="*/ 369 w 822"/>
                <a:gd name="T33" fmla="*/ 680 h 765"/>
                <a:gd name="T34" fmla="*/ 284 w 822"/>
                <a:gd name="T35" fmla="*/ 623 h 765"/>
                <a:gd name="T36" fmla="*/ 255 w 822"/>
                <a:gd name="T37" fmla="*/ 680 h 765"/>
                <a:gd name="T38" fmla="*/ 227 w 822"/>
                <a:gd name="T39" fmla="*/ 652 h 765"/>
                <a:gd name="T40" fmla="*/ 114 w 822"/>
                <a:gd name="T41" fmla="*/ 708 h 765"/>
                <a:gd name="T42" fmla="*/ 29 w 822"/>
                <a:gd name="T43" fmla="*/ 765 h 765"/>
                <a:gd name="T44" fmla="*/ 0 w 822"/>
                <a:gd name="T45" fmla="*/ 680 h 765"/>
                <a:gd name="T46" fmla="*/ 29 w 822"/>
                <a:gd name="T47" fmla="*/ 652 h 765"/>
                <a:gd name="T48" fmla="*/ 0 w 822"/>
                <a:gd name="T49" fmla="*/ 567 h 765"/>
                <a:gd name="T50" fmla="*/ 57 w 822"/>
                <a:gd name="T51" fmla="*/ 538 h 765"/>
                <a:gd name="T52" fmla="*/ 114 w 822"/>
                <a:gd name="T53" fmla="*/ 538 h 765"/>
                <a:gd name="T54" fmla="*/ 227 w 822"/>
                <a:gd name="T55" fmla="*/ 453 h 765"/>
                <a:gd name="T56" fmla="*/ 170 w 822"/>
                <a:gd name="T57" fmla="*/ 425 h 765"/>
                <a:gd name="T58" fmla="*/ 170 w 822"/>
                <a:gd name="T59" fmla="*/ 397 h 765"/>
                <a:gd name="T60" fmla="*/ 199 w 822"/>
                <a:gd name="T61" fmla="*/ 397 h 765"/>
                <a:gd name="T62" fmla="*/ 199 w 822"/>
                <a:gd name="T63" fmla="*/ 340 h 765"/>
                <a:gd name="T64" fmla="*/ 227 w 822"/>
                <a:gd name="T65" fmla="*/ 283 h 765"/>
                <a:gd name="T66" fmla="*/ 284 w 822"/>
                <a:gd name="T67" fmla="*/ 340 h 765"/>
                <a:gd name="T68" fmla="*/ 312 w 822"/>
                <a:gd name="T69" fmla="*/ 283 h 765"/>
                <a:gd name="T70" fmla="*/ 340 w 822"/>
                <a:gd name="T71" fmla="*/ 283 h 765"/>
                <a:gd name="T72" fmla="*/ 369 w 822"/>
                <a:gd name="T73" fmla="*/ 340 h 765"/>
                <a:gd name="T74" fmla="*/ 425 w 822"/>
                <a:gd name="T75" fmla="*/ 368 h 765"/>
                <a:gd name="T76" fmla="*/ 454 w 822"/>
                <a:gd name="T77" fmla="*/ 312 h 765"/>
                <a:gd name="T78" fmla="*/ 425 w 822"/>
                <a:gd name="T79" fmla="*/ 255 h 765"/>
                <a:gd name="T80" fmla="*/ 425 w 822"/>
                <a:gd name="T81" fmla="*/ 227 h 765"/>
                <a:gd name="T82" fmla="*/ 454 w 822"/>
                <a:gd name="T83" fmla="*/ 198 h 765"/>
                <a:gd name="T84" fmla="*/ 482 w 822"/>
                <a:gd name="T85" fmla="*/ 198 h 765"/>
                <a:gd name="T86" fmla="*/ 539 w 822"/>
                <a:gd name="T87" fmla="*/ 170 h 765"/>
                <a:gd name="T88" fmla="*/ 539 w 822"/>
                <a:gd name="T89" fmla="*/ 113 h 765"/>
                <a:gd name="T90" fmla="*/ 567 w 822"/>
                <a:gd name="T91" fmla="*/ 85 h 765"/>
                <a:gd name="T92" fmla="*/ 596 w 822"/>
                <a:gd name="T93" fmla="*/ 85 h 765"/>
                <a:gd name="T94" fmla="*/ 624 w 822"/>
                <a:gd name="T95" fmla="*/ 0 h 765"/>
                <a:gd name="T96" fmla="*/ 681 w 822"/>
                <a:gd name="T97" fmla="*/ 56 h 765"/>
                <a:gd name="T98" fmla="*/ 681 w 822"/>
                <a:gd name="T99" fmla="*/ 85 h 765"/>
                <a:gd name="T100" fmla="*/ 737 w 822"/>
                <a:gd name="T101" fmla="*/ 142 h 765"/>
                <a:gd name="T102" fmla="*/ 766 w 822"/>
                <a:gd name="T103" fmla="*/ 170 h 765"/>
                <a:gd name="T104" fmla="*/ 766 w 822"/>
                <a:gd name="T105" fmla="*/ 227 h 765"/>
                <a:gd name="T106" fmla="*/ 794 w 822"/>
                <a:gd name="T107" fmla="*/ 227 h 765"/>
                <a:gd name="T108" fmla="*/ 822 w 822"/>
                <a:gd name="T109" fmla="*/ 312 h 7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22" h="765">
                  <a:moveTo>
                    <a:pt x="822" y="312"/>
                  </a:moveTo>
                  <a:lnTo>
                    <a:pt x="766" y="397"/>
                  </a:lnTo>
                  <a:lnTo>
                    <a:pt x="652" y="425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67" y="425"/>
                  </a:lnTo>
                  <a:lnTo>
                    <a:pt x="511" y="453"/>
                  </a:lnTo>
                  <a:lnTo>
                    <a:pt x="539" y="567"/>
                  </a:lnTo>
                  <a:lnTo>
                    <a:pt x="596" y="652"/>
                  </a:lnTo>
                  <a:lnTo>
                    <a:pt x="652" y="680"/>
                  </a:lnTo>
                  <a:lnTo>
                    <a:pt x="624" y="708"/>
                  </a:lnTo>
                  <a:lnTo>
                    <a:pt x="596" y="708"/>
                  </a:lnTo>
                  <a:lnTo>
                    <a:pt x="539" y="652"/>
                  </a:lnTo>
                  <a:lnTo>
                    <a:pt x="511" y="652"/>
                  </a:lnTo>
                  <a:lnTo>
                    <a:pt x="482" y="623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284" y="62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114" y="708"/>
                  </a:lnTo>
                  <a:lnTo>
                    <a:pt x="29" y="765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0" y="567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227" y="453"/>
                  </a:lnTo>
                  <a:lnTo>
                    <a:pt x="170" y="425"/>
                  </a:lnTo>
                  <a:lnTo>
                    <a:pt x="170" y="397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27" y="283"/>
                  </a:lnTo>
                  <a:lnTo>
                    <a:pt x="284" y="340"/>
                  </a:lnTo>
                  <a:lnTo>
                    <a:pt x="312" y="283"/>
                  </a:lnTo>
                  <a:lnTo>
                    <a:pt x="340" y="283"/>
                  </a:lnTo>
                  <a:lnTo>
                    <a:pt x="369" y="340"/>
                  </a:lnTo>
                  <a:lnTo>
                    <a:pt x="425" y="368"/>
                  </a:lnTo>
                  <a:lnTo>
                    <a:pt x="454" y="312"/>
                  </a:lnTo>
                  <a:lnTo>
                    <a:pt x="425" y="255"/>
                  </a:lnTo>
                  <a:lnTo>
                    <a:pt x="425" y="227"/>
                  </a:lnTo>
                  <a:lnTo>
                    <a:pt x="454" y="198"/>
                  </a:lnTo>
                  <a:lnTo>
                    <a:pt x="482" y="198"/>
                  </a:lnTo>
                  <a:lnTo>
                    <a:pt x="539" y="170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596" y="85"/>
                  </a:lnTo>
                  <a:lnTo>
                    <a:pt x="624" y="0"/>
                  </a:lnTo>
                  <a:lnTo>
                    <a:pt x="681" y="56"/>
                  </a:lnTo>
                  <a:lnTo>
                    <a:pt x="681" y="85"/>
                  </a:lnTo>
                  <a:lnTo>
                    <a:pt x="737" y="142"/>
                  </a:lnTo>
                  <a:lnTo>
                    <a:pt x="766" y="170"/>
                  </a:lnTo>
                  <a:lnTo>
                    <a:pt x="766" y="227"/>
                  </a:lnTo>
                  <a:lnTo>
                    <a:pt x="794" y="227"/>
                  </a:lnTo>
                  <a:lnTo>
                    <a:pt x="822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4" name="Freeform 34">
              <a:extLst>
                <a:ext uri="{FF2B5EF4-FFF2-40B4-BE49-F238E27FC236}">
                  <a16:creationId xmlns:a16="http://schemas.microsoft.com/office/drawing/2014/main" id="{3D533656-53CB-44B8-AEAA-F6AC8C993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542"/>
              <a:ext cx="595" cy="595"/>
            </a:xfrm>
            <a:custGeom>
              <a:avLst/>
              <a:gdLst>
                <a:gd name="T0" fmla="*/ 595 w 595"/>
                <a:gd name="T1" fmla="*/ 142 h 595"/>
                <a:gd name="T2" fmla="*/ 567 w 595"/>
                <a:gd name="T3" fmla="*/ 170 h 595"/>
                <a:gd name="T4" fmla="*/ 567 w 595"/>
                <a:gd name="T5" fmla="*/ 227 h 595"/>
                <a:gd name="T6" fmla="*/ 510 w 595"/>
                <a:gd name="T7" fmla="*/ 255 h 595"/>
                <a:gd name="T8" fmla="*/ 482 w 595"/>
                <a:gd name="T9" fmla="*/ 255 h 595"/>
                <a:gd name="T10" fmla="*/ 453 w 595"/>
                <a:gd name="T11" fmla="*/ 284 h 595"/>
                <a:gd name="T12" fmla="*/ 453 w 595"/>
                <a:gd name="T13" fmla="*/ 312 h 595"/>
                <a:gd name="T14" fmla="*/ 482 w 595"/>
                <a:gd name="T15" fmla="*/ 369 h 595"/>
                <a:gd name="T16" fmla="*/ 453 w 595"/>
                <a:gd name="T17" fmla="*/ 425 h 595"/>
                <a:gd name="T18" fmla="*/ 397 w 595"/>
                <a:gd name="T19" fmla="*/ 397 h 595"/>
                <a:gd name="T20" fmla="*/ 368 w 595"/>
                <a:gd name="T21" fmla="*/ 340 h 595"/>
                <a:gd name="T22" fmla="*/ 340 w 595"/>
                <a:gd name="T23" fmla="*/ 340 h 595"/>
                <a:gd name="T24" fmla="*/ 312 w 595"/>
                <a:gd name="T25" fmla="*/ 397 h 595"/>
                <a:gd name="T26" fmla="*/ 255 w 595"/>
                <a:gd name="T27" fmla="*/ 340 h 595"/>
                <a:gd name="T28" fmla="*/ 227 w 595"/>
                <a:gd name="T29" fmla="*/ 397 h 595"/>
                <a:gd name="T30" fmla="*/ 227 w 595"/>
                <a:gd name="T31" fmla="*/ 454 h 595"/>
                <a:gd name="T32" fmla="*/ 198 w 595"/>
                <a:gd name="T33" fmla="*/ 454 h 595"/>
                <a:gd name="T34" fmla="*/ 198 w 595"/>
                <a:gd name="T35" fmla="*/ 482 h 595"/>
                <a:gd name="T36" fmla="*/ 255 w 595"/>
                <a:gd name="T37" fmla="*/ 510 h 595"/>
                <a:gd name="T38" fmla="*/ 142 w 595"/>
                <a:gd name="T39" fmla="*/ 595 h 595"/>
                <a:gd name="T40" fmla="*/ 85 w 595"/>
                <a:gd name="T41" fmla="*/ 595 h 595"/>
                <a:gd name="T42" fmla="*/ 57 w 595"/>
                <a:gd name="T43" fmla="*/ 567 h 595"/>
                <a:gd name="T44" fmla="*/ 28 w 595"/>
                <a:gd name="T45" fmla="*/ 567 h 595"/>
                <a:gd name="T46" fmla="*/ 28 w 595"/>
                <a:gd name="T47" fmla="*/ 510 h 595"/>
                <a:gd name="T48" fmla="*/ 0 w 595"/>
                <a:gd name="T49" fmla="*/ 454 h 595"/>
                <a:gd name="T50" fmla="*/ 0 w 595"/>
                <a:gd name="T51" fmla="*/ 397 h 595"/>
                <a:gd name="T52" fmla="*/ 57 w 595"/>
                <a:gd name="T53" fmla="*/ 369 h 595"/>
                <a:gd name="T54" fmla="*/ 57 w 595"/>
                <a:gd name="T55" fmla="*/ 340 h 595"/>
                <a:gd name="T56" fmla="*/ 142 w 595"/>
                <a:gd name="T57" fmla="*/ 340 h 595"/>
                <a:gd name="T58" fmla="*/ 113 w 595"/>
                <a:gd name="T59" fmla="*/ 312 h 595"/>
                <a:gd name="T60" fmla="*/ 142 w 595"/>
                <a:gd name="T61" fmla="*/ 227 h 595"/>
                <a:gd name="T62" fmla="*/ 113 w 595"/>
                <a:gd name="T63" fmla="*/ 199 h 595"/>
                <a:gd name="T64" fmla="*/ 142 w 595"/>
                <a:gd name="T65" fmla="*/ 170 h 595"/>
                <a:gd name="T66" fmla="*/ 85 w 595"/>
                <a:gd name="T67" fmla="*/ 142 h 595"/>
                <a:gd name="T68" fmla="*/ 85 w 595"/>
                <a:gd name="T69" fmla="*/ 85 h 595"/>
                <a:gd name="T70" fmla="*/ 28 w 595"/>
                <a:gd name="T71" fmla="*/ 0 h 595"/>
                <a:gd name="T72" fmla="*/ 57 w 595"/>
                <a:gd name="T73" fmla="*/ 0 h 595"/>
                <a:gd name="T74" fmla="*/ 113 w 595"/>
                <a:gd name="T75" fmla="*/ 85 h 595"/>
                <a:gd name="T76" fmla="*/ 142 w 595"/>
                <a:gd name="T77" fmla="*/ 85 h 595"/>
                <a:gd name="T78" fmla="*/ 170 w 595"/>
                <a:gd name="T79" fmla="*/ 28 h 595"/>
                <a:gd name="T80" fmla="*/ 255 w 595"/>
                <a:gd name="T81" fmla="*/ 28 h 595"/>
                <a:gd name="T82" fmla="*/ 255 w 595"/>
                <a:gd name="T83" fmla="*/ 85 h 595"/>
                <a:gd name="T84" fmla="*/ 283 w 595"/>
                <a:gd name="T85" fmla="*/ 85 h 595"/>
                <a:gd name="T86" fmla="*/ 283 w 595"/>
                <a:gd name="T87" fmla="*/ 142 h 595"/>
                <a:gd name="T88" fmla="*/ 312 w 595"/>
                <a:gd name="T89" fmla="*/ 170 h 595"/>
                <a:gd name="T90" fmla="*/ 340 w 595"/>
                <a:gd name="T91" fmla="*/ 227 h 595"/>
                <a:gd name="T92" fmla="*/ 397 w 595"/>
                <a:gd name="T93" fmla="*/ 170 h 595"/>
                <a:gd name="T94" fmla="*/ 397 w 595"/>
                <a:gd name="T95" fmla="*/ 142 h 595"/>
                <a:gd name="T96" fmla="*/ 453 w 595"/>
                <a:gd name="T97" fmla="*/ 113 h 595"/>
                <a:gd name="T98" fmla="*/ 453 w 595"/>
                <a:gd name="T99" fmla="*/ 57 h 595"/>
                <a:gd name="T100" fmla="*/ 510 w 595"/>
                <a:gd name="T101" fmla="*/ 57 h 595"/>
                <a:gd name="T102" fmla="*/ 595 w 595"/>
                <a:gd name="T103" fmla="*/ 142 h 59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5" h="595">
                  <a:moveTo>
                    <a:pt x="595" y="142"/>
                  </a:moveTo>
                  <a:lnTo>
                    <a:pt x="567" y="170"/>
                  </a:lnTo>
                  <a:lnTo>
                    <a:pt x="567" y="227"/>
                  </a:lnTo>
                  <a:lnTo>
                    <a:pt x="510" y="255"/>
                  </a:lnTo>
                  <a:lnTo>
                    <a:pt x="482" y="255"/>
                  </a:lnTo>
                  <a:lnTo>
                    <a:pt x="453" y="284"/>
                  </a:lnTo>
                  <a:lnTo>
                    <a:pt x="453" y="312"/>
                  </a:lnTo>
                  <a:lnTo>
                    <a:pt x="482" y="369"/>
                  </a:lnTo>
                  <a:lnTo>
                    <a:pt x="453" y="425"/>
                  </a:lnTo>
                  <a:lnTo>
                    <a:pt x="397" y="397"/>
                  </a:lnTo>
                  <a:lnTo>
                    <a:pt x="368" y="340"/>
                  </a:lnTo>
                  <a:lnTo>
                    <a:pt x="340" y="340"/>
                  </a:lnTo>
                  <a:lnTo>
                    <a:pt x="312" y="397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10"/>
                  </a:lnTo>
                  <a:lnTo>
                    <a:pt x="142" y="595"/>
                  </a:lnTo>
                  <a:lnTo>
                    <a:pt x="85" y="595"/>
                  </a:lnTo>
                  <a:lnTo>
                    <a:pt x="57" y="567"/>
                  </a:lnTo>
                  <a:lnTo>
                    <a:pt x="28" y="567"/>
                  </a:lnTo>
                  <a:lnTo>
                    <a:pt x="28" y="510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69"/>
                  </a:lnTo>
                  <a:lnTo>
                    <a:pt x="57" y="340"/>
                  </a:lnTo>
                  <a:lnTo>
                    <a:pt x="142" y="340"/>
                  </a:lnTo>
                  <a:lnTo>
                    <a:pt x="113" y="312"/>
                  </a:lnTo>
                  <a:lnTo>
                    <a:pt x="142" y="227"/>
                  </a:lnTo>
                  <a:lnTo>
                    <a:pt x="113" y="199"/>
                  </a:lnTo>
                  <a:lnTo>
                    <a:pt x="142" y="170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70" y="28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3" y="113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95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5" name="Freeform 35">
              <a:extLst>
                <a:ext uri="{FF2B5EF4-FFF2-40B4-BE49-F238E27FC236}">
                  <a16:creationId xmlns:a16="http://schemas.microsoft.com/office/drawing/2014/main" id="{33F90FCF-D091-4CE6-907D-9FCE197CC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2372"/>
              <a:ext cx="482" cy="397"/>
            </a:xfrm>
            <a:custGeom>
              <a:avLst/>
              <a:gdLst>
                <a:gd name="T0" fmla="*/ 0 w 482"/>
                <a:gd name="T1" fmla="*/ 198 h 397"/>
                <a:gd name="T2" fmla="*/ 28 w 482"/>
                <a:gd name="T3" fmla="*/ 170 h 397"/>
                <a:gd name="T4" fmla="*/ 28 w 482"/>
                <a:gd name="T5" fmla="*/ 113 h 397"/>
                <a:gd name="T6" fmla="*/ 85 w 482"/>
                <a:gd name="T7" fmla="*/ 113 h 397"/>
                <a:gd name="T8" fmla="*/ 85 w 482"/>
                <a:gd name="T9" fmla="*/ 57 h 397"/>
                <a:gd name="T10" fmla="*/ 170 w 482"/>
                <a:gd name="T11" fmla="*/ 113 h 397"/>
                <a:gd name="T12" fmla="*/ 227 w 482"/>
                <a:gd name="T13" fmla="*/ 113 h 397"/>
                <a:gd name="T14" fmla="*/ 283 w 482"/>
                <a:gd name="T15" fmla="*/ 85 h 397"/>
                <a:gd name="T16" fmla="*/ 340 w 482"/>
                <a:gd name="T17" fmla="*/ 0 h 397"/>
                <a:gd name="T18" fmla="*/ 397 w 482"/>
                <a:gd name="T19" fmla="*/ 0 h 397"/>
                <a:gd name="T20" fmla="*/ 425 w 482"/>
                <a:gd name="T21" fmla="*/ 28 h 397"/>
                <a:gd name="T22" fmla="*/ 425 w 482"/>
                <a:gd name="T23" fmla="*/ 85 h 397"/>
                <a:gd name="T24" fmla="*/ 454 w 482"/>
                <a:gd name="T25" fmla="*/ 142 h 397"/>
                <a:gd name="T26" fmla="*/ 482 w 482"/>
                <a:gd name="T27" fmla="*/ 170 h 397"/>
                <a:gd name="T28" fmla="*/ 482 w 482"/>
                <a:gd name="T29" fmla="*/ 227 h 397"/>
                <a:gd name="T30" fmla="*/ 454 w 482"/>
                <a:gd name="T31" fmla="*/ 312 h 397"/>
                <a:gd name="T32" fmla="*/ 425 w 482"/>
                <a:gd name="T33" fmla="*/ 312 h 397"/>
                <a:gd name="T34" fmla="*/ 340 w 482"/>
                <a:gd name="T35" fmla="*/ 227 h 397"/>
                <a:gd name="T36" fmla="*/ 283 w 482"/>
                <a:gd name="T37" fmla="*/ 227 h 397"/>
                <a:gd name="T38" fmla="*/ 283 w 482"/>
                <a:gd name="T39" fmla="*/ 283 h 397"/>
                <a:gd name="T40" fmla="*/ 227 w 482"/>
                <a:gd name="T41" fmla="*/ 312 h 397"/>
                <a:gd name="T42" fmla="*/ 227 w 482"/>
                <a:gd name="T43" fmla="*/ 340 h 397"/>
                <a:gd name="T44" fmla="*/ 170 w 482"/>
                <a:gd name="T45" fmla="*/ 397 h 397"/>
                <a:gd name="T46" fmla="*/ 142 w 482"/>
                <a:gd name="T47" fmla="*/ 340 h 397"/>
                <a:gd name="T48" fmla="*/ 113 w 482"/>
                <a:gd name="T49" fmla="*/ 312 h 397"/>
                <a:gd name="T50" fmla="*/ 113 w 482"/>
                <a:gd name="T51" fmla="*/ 255 h 397"/>
                <a:gd name="T52" fmla="*/ 85 w 482"/>
                <a:gd name="T53" fmla="*/ 255 h 397"/>
                <a:gd name="T54" fmla="*/ 85 w 482"/>
                <a:gd name="T55" fmla="*/ 198 h 397"/>
                <a:gd name="T56" fmla="*/ 0 w 482"/>
                <a:gd name="T57" fmla="*/ 198 h 3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2" h="397">
                  <a:moveTo>
                    <a:pt x="0" y="198"/>
                  </a:moveTo>
                  <a:lnTo>
                    <a:pt x="28" y="170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85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454" y="142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312"/>
                  </a:lnTo>
                  <a:lnTo>
                    <a:pt x="425" y="312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3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85" y="198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6" name="Freeform 36">
              <a:extLst>
                <a:ext uri="{FF2B5EF4-FFF2-40B4-BE49-F238E27FC236}">
                  <a16:creationId xmlns:a16="http://schemas.microsoft.com/office/drawing/2014/main" id="{8E6B0345-E04B-4693-8754-9BF047142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30"/>
              <a:ext cx="425" cy="482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7" name="Freeform 37">
              <a:extLst>
                <a:ext uri="{FF2B5EF4-FFF2-40B4-BE49-F238E27FC236}">
                  <a16:creationId xmlns:a16="http://schemas.microsoft.com/office/drawing/2014/main" id="{095D2E3F-052E-483E-AB0C-EA3935D40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287"/>
              <a:ext cx="255" cy="283"/>
            </a:xfrm>
            <a:custGeom>
              <a:avLst/>
              <a:gdLst>
                <a:gd name="T0" fmla="*/ 0 w 255"/>
                <a:gd name="T1" fmla="*/ 28 h 283"/>
                <a:gd name="T2" fmla="*/ 0 w 255"/>
                <a:gd name="T3" fmla="*/ 0 h 283"/>
                <a:gd name="T4" fmla="*/ 57 w 255"/>
                <a:gd name="T5" fmla="*/ 0 h 283"/>
                <a:gd name="T6" fmla="*/ 142 w 255"/>
                <a:gd name="T7" fmla="*/ 85 h 283"/>
                <a:gd name="T8" fmla="*/ 198 w 255"/>
                <a:gd name="T9" fmla="*/ 85 h 283"/>
                <a:gd name="T10" fmla="*/ 198 w 255"/>
                <a:gd name="T11" fmla="*/ 113 h 283"/>
                <a:gd name="T12" fmla="*/ 227 w 255"/>
                <a:gd name="T13" fmla="*/ 170 h 283"/>
                <a:gd name="T14" fmla="*/ 255 w 255"/>
                <a:gd name="T15" fmla="*/ 142 h 283"/>
                <a:gd name="T16" fmla="*/ 255 w 255"/>
                <a:gd name="T17" fmla="*/ 198 h 283"/>
                <a:gd name="T18" fmla="*/ 198 w 255"/>
                <a:gd name="T19" fmla="*/ 198 h 283"/>
                <a:gd name="T20" fmla="*/ 198 w 255"/>
                <a:gd name="T21" fmla="*/ 255 h 283"/>
                <a:gd name="T22" fmla="*/ 170 w 255"/>
                <a:gd name="T23" fmla="*/ 283 h 283"/>
                <a:gd name="T24" fmla="*/ 142 w 255"/>
                <a:gd name="T25" fmla="*/ 255 h 283"/>
                <a:gd name="T26" fmla="*/ 142 w 255"/>
                <a:gd name="T27" fmla="*/ 198 h 283"/>
                <a:gd name="T28" fmla="*/ 85 w 255"/>
                <a:gd name="T29" fmla="*/ 113 h 283"/>
                <a:gd name="T30" fmla="*/ 28 w 255"/>
                <a:gd name="T31" fmla="*/ 85 h 283"/>
                <a:gd name="T32" fmla="*/ 0 w 255"/>
                <a:gd name="T33" fmla="*/ 28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" h="283">
                  <a:moveTo>
                    <a:pt x="0" y="28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198"/>
                  </a:lnTo>
                  <a:lnTo>
                    <a:pt x="198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8" name="Freeform 38">
              <a:extLst>
                <a:ext uri="{FF2B5EF4-FFF2-40B4-BE49-F238E27FC236}">
                  <a16:creationId xmlns:a16="http://schemas.microsoft.com/office/drawing/2014/main" id="{AEAE6B25-D6B7-48EA-AFE3-2595C864A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230"/>
              <a:ext cx="369" cy="255"/>
            </a:xfrm>
            <a:custGeom>
              <a:avLst/>
              <a:gdLst>
                <a:gd name="T0" fmla="*/ 341 w 369"/>
                <a:gd name="T1" fmla="*/ 114 h 255"/>
                <a:gd name="T2" fmla="*/ 369 w 369"/>
                <a:gd name="T3" fmla="*/ 142 h 255"/>
                <a:gd name="T4" fmla="*/ 312 w 369"/>
                <a:gd name="T5" fmla="*/ 142 h 255"/>
                <a:gd name="T6" fmla="*/ 255 w 369"/>
                <a:gd name="T7" fmla="*/ 227 h 255"/>
                <a:gd name="T8" fmla="*/ 199 w 369"/>
                <a:gd name="T9" fmla="*/ 255 h 255"/>
                <a:gd name="T10" fmla="*/ 142 w 369"/>
                <a:gd name="T11" fmla="*/ 255 h 255"/>
                <a:gd name="T12" fmla="*/ 57 w 369"/>
                <a:gd name="T13" fmla="*/ 199 h 255"/>
                <a:gd name="T14" fmla="*/ 29 w 369"/>
                <a:gd name="T15" fmla="*/ 227 h 255"/>
                <a:gd name="T16" fmla="*/ 0 w 369"/>
                <a:gd name="T17" fmla="*/ 170 h 255"/>
                <a:gd name="T18" fmla="*/ 0 w 369"/>
                <a:gd name="T19" fmla="*/ 142 h 255"/>
                <a:gd name="T20" fmla="*/ 0 w 369"/>
                <a:gd name="T21" fmla="*/ 29 h 255"/>
                <a:gd name="T22" fmla="*/ 29 w 369"/>
                <a:gd name="T23" fmla="*/ 57 h 255"/>
                <a:gd name="T24" fmla="*/ 29 w 369"/>
                <a:gd name="T25" fmla="*/ 0 h 255"/>
                <a:gd name="T26" fmla="*/ 85 w 369"/>
                <a:gd name="T27" fmla="*/ 29 h 255"/>
                <a:gd name="T28" fmla="*/ 142 w 369"/>
                <a:gd name="T29" fmla="*/ 85 h 255"/>
                <a:gd name="T30" fmla="*/ 199 w 369"/>
                <a:gd name="T31" fmla="*/ 114 h 255"/>
                <a:gd name="T32" fmla="*/ 227 w 369"/>
                <a:gd name="T33" fmla="*/ 142 h 255"/>
                <a:gd name="T34" fmla="*/ 255 w 369"/>
                <a:gd name="T35" fmla="*/ 142 h 255"/>
                <a:gd name="T36" fmla="*/ 284 w 369"/>
                <a:gd name="T37" fmla="*/ 114 h 255"/>
                <a:gd name="T38" fmla="*/ 341 w 369"/>
                <a:gd name="T39" fmla="*/ 114 h 2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9" h="255">
                  <a:moveTo>
                    <a:pt x="341" y="114"/>
                  </a:moveTo>
                  <a:lnTo>
                    <a:pt x="369" y="142"/>
                  </a:lnTo>
                  <a:lnTo>
                    <a:pt x="312" y="142"/>
                  </a:lnTo>
                  <a:lnTo>
                    <a:pt x="255" y="227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0" y="29"/>
                  </a:lnTo>
                  <a:lnTo>
                    <a:pt x="29" y="57"/>
                  </a:lnTo>
                  <a:lnTo>
                    <a:pt x="29" y="0"/>
                  </a:lnTo>
                  <a:lnTo>
                    <a:pt x="85" y="29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84" y="114"/>
                  </a:lnTo>
                  <a:lnTo>
                    <a:pt x="34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9" name="Freeform 39">
              <a:extLst>
                <a:ext uri="{FF2B5EF4-FFF2-40B4-BE49-F238E27FC236}">
                  <a16:creationId xmlns:a16="http://schemas.microsoft.com/office/drawing/2014/main" id="{131196A2-2AE0-425B-87DB-F171E2A13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2117"/>
              <a:ext cx="284" cy="255"/>
            </a:xfrm>
            <a:custGeom>
              <a:avLst/>
              <a:gdLst>
                <a:gd name="T0" fmla="*/ 284 w 284"/>
                <a:gd name="T1" fmla="*/ 28 h 255"/>
                <a:gd name="T2" fmla="*/ 284 w 284"/>
                <a:gd name="T3" fmla="*/ 170 h 255"/>
                <a:gd name="T4" fmla="*/ 255 w 284"/>
                <a:gd name="T5" fmla="*/ 142 h 255"/>
                <a:gd name="T6" fmla="*/ 255 w 284"/>
                <a:gd name="T7" fmla="*/ 255 h 255"/>
                <a:gd name="T8" fmla="*/ 199 w 284"/>
                <a:gd name="T9" fmla="*/ 255 h 255"/>
                <a:gd name="T10" fmla="*/ 114 w 284"/>
                <a:gd name="T11" fmla="*/ 170 h 255"/>
                <a:gd name="T12" fmla="*/ 57 w 284"/>
                <a:gd name="T13" fmla="*/ 170 h 255"/>
                <a:gd name="T14" fmla="*/ 57 w 284"/>
                <a:gd name="T15" fmla="*/ 198 h 255"/>
                <a:gd name="T16" fmla="*/ 0 w 284"/>
                <a:gd name="T17" fmla="*/ 170 h 255"/>
                <a:gd name="T18" fmla="*/ 0 w 284"/>
                <a:gd name="T19" fmla="*/ 142 h 255"/>
                <a:gd name="T20" fmla="*/ 85 w 284"/>
                <a:gd name="T21" fmla="*/ 57 h 255"/>
                <a:gd name="T22" fmla="*/ 142 w 284"/>
                <a:gd name="T23" fmla="*/ 28 h 255"/>
                <a:gd name="T24" fmla="*/ 170 w 284"/>
                <a:gd name="T25" fmla="*/ 0 h 255"/>
                <a:gd name="T26" fmla="*/ 199 w 284"/>
                <a:gd name="T27" fmla="*/ 28 h 255"/>
                <a:gd name="T28" fmla="*/ 227 w 284"/>
                <a:gd name="T29" fmla="*/ 57 h 255"/>
                <a:gd name="T30" fmla="*/ 284 w 284"/>
                <a:gd name="T31" fmla="*/ 28 h 2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255">
                  <a:moveTo>
                    <a:pt x="284" y="28"/>
                  </a:moveTo>
                  <a:lnTo>
                    <a:pt x="284" y="170"/>
                  </a:lnTo>
                  <a:lnTo>
                    <a:pt x="255" y="142"/>
                  </a:lnTo>
                  <a:lnTo>
                    <a:pt x="255" y="255"/>
                  </a:lnTo>
                  <a:lnTo>
                    <a:pt x="199" y="255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85" y="57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57"/>
                  </a:lnTo>
                  <a:lnTo>
                    <a:pt x="284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0" name="Freeform 40">
              <a:extLst>
                <a:ext uri="{FF2B5EF4-FFF2-40B4-BE49-F238E27FC236}">
                  <a16:creationId xmlns:a16="http://schemas.microsoft.com/office/drawing/2014/main" id="{5EAC35F0-CFB1-45B2-BC1A-EF018C418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663"/>
              <a:ext cx="851" cy="596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1" name="Freeform 41">
              <a:extLst>
                <a:ext uri="{FF2B5EF4-FFF2-40B4-BE49-F238E27FC236}">
                  <a16:creationId xmlns:a16="http://schemas.microsoft.com/office/drawing/2014/main" id="{045A9292-9468-4F50-A5E3-90CA6829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578"/>
              <a:ext cx="453" cy="312"/>
            </a:xfrm>
            <a:custGeom>
              <a:avLst/>
              <a:gdLst>
                <a:gd name="T0" fmla="*/ 0 w 453"/>
                <a:gd name="T1" fmla="*/ 85 h 312"/>
                <a:gd name="T2" fmla="*/ 28 w 453"/>
                <a:gd name="T3" fmla="*/ 57 h 312"/>
                <a:gd name="T4" fmla="*/ 56 w 453"/>
                <a:gd name="T5" fmla="*/ 57 h 312"/>
                <a:gd name="T6" fmla="*/ 170 w 453"/>
                <a:gd name="T7" fmla="*/ 0 h 312"/>
                <a:gd name="T8" fmla="*/ 255 w 453"/>
                <a:gd name="T9" fmla="*/ 85 h 312"/>
                <a:gd name="T10" fmla="*/ 255 w 453"/>
                <a:gd name="T11" fmla="*/ 114 h 312"/>
                <a:gd name="T12" fmla="*/ 255 w 453"/>
                <a:gd name="T13" fmla="*/ 170 h 312"/>
                <a:gd name="T14" fmla="*/ 283 w 453"/>
                <a:gd name="T15" fmla="*/ 199 h 312"/>
                <a:gd name="T16" fmla="*/ 368 w 453"/>
                <a:gd name="T17" fmla="*/ 199 h 312"/>
                <a:gd name="T18" fmla="*/ 397 w 453"/>
                <a:gd name="T19" fmla="*/ 170 h 312"/>
                <a:gd name="T20" fmla="*/ 425 w 453"/>
                <a:gd name="T21" fmla="*/ 170 h 312"/>
                <a:gd name="T22" fmla="*/ 453 w 453"/>
                <a:gd name="T23" fmla="*/ 227 h 312"/>
                <a:gd name="T24" fmla="*/ 453 w 453"/>
                <a:gd name="T25" fmla="*/ 255 h 312"/>
                <a:gd name="T26" fmla="*/ 368 w 453"/>
                <a:gd name="T27" fmla="*/ 284 h 312"/>
                <a:gd name="T28" fmla="*/ 368 w 453"/>
                <a:gd name="T29" fmla="*/ 312 h 312"/>
                <a:gd name="T30" fmla="*/ 340 w 453"/>
                <a:gd name="T31" fmla="*/ 312 h 312"/>
                <a:gd name="T32" fmla="*/ 255 w 453"/>
                <a:gd name="T33" fmla="*/ 284 h 312"/>
                <a:gd name="T34" fmla="*/ 227 w 453"/>
                <a:gd name="T35" fmla="*/ 255 h 312"/>
                <a:gd name="T36" fmla="*/ 198 w 453"/>
                <a:gd name="T37" fmla="*/ 284 h 312"/>
                <a:gd name="T38" fmla="*/ 170 w 453"/>
                <a:gd name="T39" fmla="*/ 199 h 312"/>
                <a:gd name="T40" fmla="*/ 113 w 453"/>
                <a:gd name="T41" fmla="*/ 170 h 312"/>
                <a:gd name="T42" fmla="*/ 85 w 453"/>
                <a:gd name="T43" fmla="*/ 114 h 312"/>
                <a:gd name="T44" fmla="*/ 0 w 453"/>
                <a:gd name="T45" fmla="*/ 85 h 3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312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227"/>
                  </a:lnTo>
                  <a:lnTo>
                    <a:pt x="453" y="255"/>
                  </a:lnTo>
                  <a:lnTo>
                    <a:pt x="368" y="284"/>
                  </a:lnTo>
                  <a:lnTo>
                    <a:pt x="368" y="312"/>
                  </a:lnTo>
                  <a:lnTo>
                    <a:pt x="340" y="312"/>
                  </a:lnTo>
                  <a:lnTo>
                    <a:pt x="255" y="284"/>
                  </a:lnTo>
                  <a:lnTo>
                    <a:pt x="227" y="255"/>
                  </a:lnTo>
                  <a:lnTo>
                    <a:pt x="198" y="284"/>
                  </a:lnTo>
                  <a:lnTo>
                    <a:pt x="170" y="199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2" name="Freeform 42">
              <a:extLst>
                <a:ext uri="{FF2B5EF4-FFF2-40B4-BE49-F238E27FC236}">
                  <a16:creationId xmlns:a16="http://schemas.microsoft.com/office/drawing/2014/main" id="{2CB3C5B4-5FF4-4BCC-B71B-DE48B8EB3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408"/>
              <a:ext cx="539" cy="397"/>
            </a:xfrm>
            <a:custGeom>
              <a:avLst/>
              <a:gdLst>
                <a:gd name="T0" fmla="*/ 453 w 539"/>
                <a:gd name="T1" fmla="*/ 284 h 397"/>
                <a:gd name="T2" fmla="*/ 397 w 539"/>
                <a:gd name="T3" fmla="*/ 284 h 397"/>
                <a:gd name="T4" fmla="*/ 340 w 539"/>
                <a:gd name="T5" fmla="*/ 340 h 397"/>
                <a:gd name="T6" fmla="*/ 340 w 539"/>
                <a:gd name="T7" fmla="*/ 369 h 397"/>
                <a:gd name="T8" fmla="*/ 283 w 539"/>
                <a:gd name="T9" fmla="*/ 397 h 397"/>
                <a:gd name="T10" fmla="*/ 255 w 539"/>
                <a:gd name="T11" fmla="*/ 340 h 397"/>
                <a:gd name="T12" fmla="*/ 227 w 539"/>
                <a:gd name="T13" fmla="*/ 340 h 397"/>
                <a:gd name="T14" fmla="*/ 198 w 539"/>
                <a:gd name="T15" fmla="*/ 369 h 397"/>
                <a:gd name="T16" fmla="*/ 113 w 539"/>
                <a:gd name="T17" fmla="*/ 369 h 397"/>
                <a:gd name="T18" fmla="*/ 85 w 539"/>
                <a:gd name="T19" fmla="*/ 340 h 397"/>
                <a:gd name="T20" fmla="*/ 85 w 539"/>
                <a:gd name="T21" fmla="*/ 255 h 397"/>
                <a:gd name="T22" fmla="*/ 0 w 539"/>
                <a:gd name="T23" fmla="*/ 170 h 397"/>
                <a:gd name="T24" fmla="*/ 28 w 539"/>
                <a:gd name="T25" fmla="*/ 142 h 397"/>
                <a:gd name="T26" fmla="*/ 85 w 539"/>
                <a:gd name="T27" fmla="*/ 0 h 397"/>
                <a:gd name="T28" fmla="*/ 170 w 539"/>
                <a:gd name="T29" fmla="*/ 28 h 397"/>
                <a:gd name="T30" fmla="*/ 283 w 539"/>
                <a:gd name="T31" fmla="*/ 85 h 397"/>
                <a:gd name="T32" fmla="*/ 453 w 539"/>
                <a:gd name="T33" fmla="*/ 85 h 397"/>
                <a:gd name="T34" fmla="*/ 453 w 539"/>
                <a:gd name="T35" fmla="*/ 142 h 397"/>
                <a:gd name="T36" fmla="*/ 482 w 539"/>
                <a:gd name="T37" fmla="*/ 142 h 397"/>
                <a:gd name="T38" fmla="*/ 539 w 539"/>
                <a:gd name="T39" fmla="*/ 199 h 397"/>
                <a:gd name="T40" fmla="*/ 510 w 539"/>
                <a:gd name="T41" fmla="*/ 227 h 397"/>
                <a:gd name="T42" fmla="*/ 482 w 539"/>
                <a:gd name="T43" fmla="*/ 227 h 397"/>
                <a:gd name="T44" fmla="*/ 453 w 539"/>
                <a:gd name="T45" fmla="*/ 284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39" h="397">
                  <a:moveTo>
                    <a:pt x="453" y="284"/>
                  </a:moveTo>
                  <a:lnTo>
                    <a:pt x="397" y="284"/>
                  </a:lnTo>
                  <a:lnTo>
                    <a:pt x="340" y="340"/>
                  </a:lnTo>
                  <a:lnTo>
                    <a:pt x="340" y="369"/>
                  </a:lnTo>
                  <a:lnTo>
                    <a:pt x="283" y="397"/>
                  </a:lnTo>
                  <a:lnTo>
                    <a:pt x="255" y="340"/>
                  </a:lnTo>
                  <a:lnTo>
                    <a:pt x="227" y="340"/>
                  </a:lnTo>
                  <a:lnTo>
                    <a:pt x="198" y="369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283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27"/>
                  </a:lnTo>
                  <a:lnTo>
                    <a:pt x="482" y="227"/>
                  </a:lnTo>
                  <a:lnTo>
                    <a:pt x="45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3" name="Freeform 43">
              <a:extLst>
                <a:ext uri="{FF2B5EF4-FFF2-40B4-BE49-F238E27FC236}">
                  <a16:creationId xmlns:a16="http://schemas.microsoft.com/office/drawing/2014/main" id="{03FE7C5B-3DBE-4F09-BFD9-100F3A20A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869"/>
              <a:ext cx="567" cy="681"/>
            </a:xfrm>
            <a:custGeom>
              <a:avLst/>
              <a:gdLst>
                <a:gd name="T0" fmla="*/ 539 w 567"/>
                <a:gd name="T1" fmla="*/ 681 h 681"/>
                <a:gd name="T2" fmla="*/ 510 w 567"/>
                <a:gd name="T3" fmla="*/ 681 h 681"/>
                <a:gd name="T4" fmla="*/ 510 w 567"/>
                <a:gd name="T5" fmla="*/ 624 h 681"/>
                <a:gd name="T6" fmla="*/ 340 w 567"/>
                <a:gd name="T7" fmla="*/ 624 h 681"/>
                <a:gd name="T8" fmla="*/ 227 w 567"/>
                <a:gd name="T9" fmla="*/ 567 h 681"/>
                <a:gd name="T10" fmla="*/ 142 w 567"/>
                <a:gd name="T11" fmla="*/ 539 h 681"/>
                <a:gd name="T12" fmla="*/ 170 w 567"/>
                <a:gd name="T13" fmla="*/ 454 h 681"/>
                <a:gd name="T14" fmla="*/ 142 w 567"/>
                <a:gd name="T15" fmla="*/ 369 h 681"/>
                <a:gd name="T16" fmla="*/ 114 w 567"/>
                <a:gd name="T17" fmla="*/ 341 h 681"/>
                <a:gd name="T18" fmla="*/ 85 w 567"/>
                <a:gd name="T19" fmla="*/ 369 h 681"/>
                <a:gd name="T20" fmla="*/ 142 w 567"/>
                <a:gd name="T21" fmla="*/ 256 h 681"/>
                <a:gd name="T22" fmla="*/ 114 w 567"/>
                <a:gd name="T23" fmla="*/ 256 h 681"/>
                <a:gd name="T24" fmla="*/ 85 w 567"/>
                <a:gd name="T25" fmla="*/ 312 h 681"/>
                <a:gd name="T26" fmla="*/ 85 w 567"/>
                <a:gd name="T27" fmla="*/ 341 h 681"/>
                <a:gd name="T28" fmla="*/ 57 w 567"/>
                <a:gd name="T29" fmla="*/ 369 h 681"/>
                <a:gd name="T30" fmla="*/ 29 w 567"/>
                <a:gd name="T31" fmla="*/ 312 h 681"/>
                <a:gd name="T32" fmla="*/ 29 w 567"/>
                <a:gd name="T33" fmla="*/ 284 h 681"/>
                <a:gd name="T34" fmla="*/ 57 w 567"/>
                <a:gd name="T35" fmla="*/ 284 h 681"/>
                <a:gd name="T36" fmla="*/ 57 w 567"/>
                <a:gd name="T37" fmla="*/ 227 h 681"/>
                <a:gd name="T38" fmla="*/ 0 w 567"/>
                <a:gd name="T39" fmla="*/ 171 h 681"/>
                <a:gd name="T40" fmla="*/ 57 w 567"/>
                <a:gd name="T41" fmla="*/ 171 h 681"/>
                <a:gd name="T42" fmla="*/ 57 w 567"/>
                <a:gd name="T43" fmla="*/ 199 h 681"/>
                <a:gd name="T44" fmla="*/ 85 w 567"/>
                <a:gd name="T45" fmla="*/ 199 h 681"/>
                <a:gd name="T46" fmla="*/ 170 w 567"/>
                <a:gd name="T47" fmla="*/ 171 h 681"/>
                <a:gd name="T48" fmla="*/ 199 w 567"/>
                <a:gd name="T49" fmla="*/ 114 h 681"/>
                <a:gd name="T50" fmla="*/ 199 w 567"/>
                <a:gd name="T51" fmla="*/ 0 h 681"/>
                <a:gd name="T52" fmla="*/ 227 w 567"/>
                <a:gd name="T53" fmla="*/ 29 h 681"/>
                <a:gd name="T54" fmla="*/ 284 w 567"/>
                <a:gd name="T55" fmla="*/ 29 h 681"/>
                <a:gd name="T56" fmla="*/ 312 w 567"/>
                <a:gd name="T57" fmla="*/ 85 h 681"/>
                <a:gd name="T58" fmla="*/ 284 w 567"/>
                <a:gd name="T59" fmla="*/ 171 h 681"/>
                <a:gd name="T60" fmla="*/ 340 w 567"/>
                <a:gd name="T61" fmla="*/ 199 h 681"/>
                <a:gd name="T62" fmla="*/ 340 w 567"/>
                <a:gd name="T63" fmla="*/ 227 h 681"/>
                <a:gd name="T64" fmla="*/ 284 w 567"/>
                <a:gd name="T65" fmla="*/ 227 h 681"/>
                <a:gd name="T66" fmla="*/ 284 w 567"/>
                <a:gd name="T67" fmla="*/ 284 h 681"/>
                <a:gd name="T68" fmla="*/ 397 w 567"/>
                <a:gd name="T69" fmla="*/ 426 h 681"/>
                <a:gd name="T70" fmla="*/ 454 w 567"/>
                <a:gd name="T71" fmla="*/ 397 h 681"/>
                <a:gd name="T72" fmla="*/ 510 w 567"/>
                <a:gd name="T73" fmla="*/ 397 h 681"/>
                <a:gd name="T74" fmla="*/ 539 w 567"/>
                <a:gd name="T75" fmla="*/ 454 h 681"/>
                <a:gd name="T76" fmla="*/ 510 w 567"/>
                <a:gd name="T77" fmla="*/ 454 h 681"/>
                <a:gd name="T78" fmla="*/ 539 w 567"/>
                <a:gd name="T79" fmla="*/ 511 h 681"/>
                <a:gd name="T80" fmla="*/ 567 w 567"/>
                <a:gd name="T81" fmla="*/ 539 h 681"/>
                <a:gd name="T82" fmla="*/ 567 w 567"/>
                <a:gd name="T83" fmla="*/ 567 h 681"/>
                <a:gd name="T84" fmla="*/ 567 w 567"/>
                <a:gd name="T85" fmla="*/ 652 h 681"/>
                <a:gd name="T86" fmla="*/ 539 w 567"/>
                <a:gd name="T87" fmla="*/ 681 h 6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67" h="681">
                  <a:moveTo>
                    <a:pt x="539" y="681"/>
                  </a:moveTo>
                  <a:lnTo>
                    <a:pt x="510" y="681"/>
                  </a:lnTo>
                  <a:lnTo>
                    <a:pt x="510" y="624"/>
                  </a:lnTo>
                  <a:lnTo>
                    <a:pt x="340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70" y="454"/>
                  </a:lnTo>
                  <a:lnTo>
                    <a:pt x="142" y="369"/>
                  </a:lnTo>
                  <a:lnTo>
                    <a:pt x="114" y="341"/>
                  </a:lnTo>
                  <a:lnTo>
                    <a:pt x="85" y="369"/>
                  </a:lnTo>
                  <a:lnTo>
                    <a:pt x="142" y="256"/>
                  </a:lnTo>
                  <a:lnTo>
                    <a:pt x="114" y="256"/>
                  </a:lnTo>
                  <a:lnTo>
                    <a:pt x="85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29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99"/>
                  </a:lnTo>
                  <a:lnTo>
                    <a:pt x="85" y="199"/>
                  </a:lnTo>
                  <a:lnTo>
                    <a:pt x="170" y="171"/>
                  </a:lnTo>
                  <a:lnTo>
                    <a:pt x="199" y="114"/>
                  </a:lnTo>
                  <a:lnTo>
                    <a:pt x="199" y="0"/>
                  </a:lnTo>
                  <a:lnTo>
                    <a:pt x="227" y="29"/>
                  </a:lnTo>
                  <a:lnTo>
                    <a:pt x="284" y="29"/>
                  </a:lnTo>
                  <a:lnTo>
                    <a:pt x="312" y="85"/>
                  </a:lnTo>
                  <a:lnTo>
                    <a:pt x="284" y="171"/>
                  </a:lnTo>
                  <a:lnTo>
                    <a:pt x="340" y="199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97" y="426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39" y="454"/>
                  </a:lnTo>
                  <a:lnTo>
                    <a:pt x="510" y="454"/>
                  </a:lnTo>
                  <a:lnTo>
                    <a:pt x="539" y="511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67" y="652"/>
                  </a:lnTo>
                  <a:lnTo>
                    <a:pt x="53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4" name="Freeform 44">
              <a:extLst>
                <a:ext uri="{FF2B5EF4-FFF2-40B4-BE49-F238E27FC236}">
                  <a16:creationId xmlns:a16="http://schemas.microsoft.com/office/drawing/2014/main" id="{ADC17515-59BE-45BC-BCAA-B9363B74C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898"/>
              <a:ext cx="369" cy="227"/>
            </a:xfrm>
            <a:custGeom>
              <a:avLst/>
              <a:gdLst>
                <a:gd name="T0" fmla="*/ 0 w 369"/>
                <a:gd name="T1" fmla="*/ 142 h 227"/>
                <a:gd name="T2" fmla="*/ 0 w 369"/>
                <a:gd name="T3" fmla="*/ 85 h 227"/>
                <a:gd name="T4" fmla="*/ 57 w 369"/>
                <a:gd name="T5" fmla="*/ 56 h 227"/>
                <a:gd name="T6" fmla="*/ 114 w 369"/>
                <a:gd name="T7" fmla="*/ 28 h 227"/>
                <a:gd name="T8" fmla="*/ 142 w 369"/>
                <a:gd name="T9" fmla="*/ 56 h 227"/>
                <a:gd name="T10" fmla="*/ 199 w 369"/>
                <a:gd name="T11" fmla="*/ 0 h 227"/>
                <a:gd name="T12" fmla="*/ 255 w 369"/>
                <a:gd name="T13" fmla="*/ 28 h 227"/>
                <a:gd name="T14" fmla="*/ 284 w 369"/>
                <a:gd name="T15" fmla="*/ 28 h 227"/>
                <a:gd name="T16" fmla="*/ 340 w 369"/>
                <a:gd name="T17" fmla="*/ 113 h 227"/>
                <a:gd name="T18" fmla="*/ 369 w 369"/>
                <a:gd name="T19" fmla="*/ 113 h 227"/>
                <a:gd name="T20" fmla="*/ 369 w 369"/>
                <a:gd name="T21" fmla="*/ 142 h 227"/>
                <a:gd name="T22" fmla="*/ 312 w 369"/>
                <a:gd name="T23" fmla="*/ 170 h 227"/>
                <a:gd name="T24" fmla="*/ 284 w 369"/>
                <a:gd name="T25" fmla="*/ 227 h 227"/>
                <a:gd name="T26" fmla="*/ 255 w 369"/>
                <a:gd name="T27" fmla="*/ 227 h 227"/>
                <a:gd name="T28" fmla="*/ 255 w 369"/>
                <a:gd name="T29" fmla="*/ 198 h 227"/>
                <a:gd name="T30" fmla="*/ 227 w 369"/>
                <a:gd name="T31" fmla="*/ 198 h 227"/>
                <a:gd name="T32" fmla="*/ 170 w 369"/>
                <a:gd name="T33" fmla="*/ 227 h 227"/>
                <a:gd name="T34" fmla="*/ 170 w 369"/>
                <a:gd name="T35" fmla="*/ 198 h 227"/>
                <a:gd name="T36" fmla="*/ 114 w 369"/>
                <a:gd name="T37" fmla="*/ 198 h 227"/>
                <a:gd name="T38" fmla="*/ 114 w 369"/>
                <a:gd name="T39" fmla="*/ 170 h 227"/>
                <a:gd name="T40" fmla="*/ 57 w 369"/>
                <a:gd name="T41" fmla="*/ 170 h 227"/>
                <a:gd name="T42" fmla="*/ 57 w 369"/>
                <a:gd name="T43" fmla="*/ 142 h 227"/>
                <a:gd name="T44" fmla="*/ 28 w 369"/>
                <a:gd name="T45" fmla="*/ 113 h 227"/>
                <a:gd name="T46" fmla="*/ 0 w 369"/>
                <a:gd name="T47" fmla="*/ 142 h 22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227">
                  <a:moveTo>
                    <a:pt x="0" y="142"/>
                  </a:moveTo>
                  <a:lnTo>
                    <a:pt x="0" y="85"/>
                  </a:lnTo>
                  <a:lnTo>
                    <a:pt x="57" y="56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84" y="28"/>
                  </a:lnTo>
                  <a:lnTo>
                    <a:pt x="340" y="113"/>
                  </a:lnTo>
                  <a:lnTo>
                    <a:pt x="369" y="113"/>
                  </a:lnTo>
                  <a:lnTo>
                    <a:pt x="369" y="142"/>
                  </a:lnTo>
                  <a:lnTo>
                    <a:pt x="312" y="170"/>
                  </a:lnTo>
                  <a:lnTo>
                    <a:pt x="284" y="227"/>
                  </a:lnTo>
                  <a:lnTo>
                    <a:pt x="255" y="227"/>
                  </a:lnTo>
                  <a:lnTo>
                    <a:pt x="255" y="198"/>
                  </a:lnTo>
                  <a:lnTo>
                    <a:pt x="227" y="198"/>
                  </a:lnTo>
                  <a:lnTo>
                    <a:pt x="170" y="227"/>
                  </a:lnTo>
                  <a:lnTo>
                    <a:pt x="170" y="198"/>
                  </a:lnTo>
                  <a:lnTo>
                    <a:pt x="114" y="198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13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5" name="Freeform 45">
              <a:extLst>
                <a:ext uri="{FF2B5EF4-FFF2-40B4-BE49-F238E27FC236}">
                  <a16:creationId xmlns:a16="http://schemas.microsoft.com/office/drawing/2014/main" id="{80C58FF4-2157-4BFF-83C2-6926B1208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529"/>
              <a:ext cx="425" cy="794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6" name="Freeform 46">
              <a:extLst>
                <a:ext uri="{FF2B5EF4-FFF2-40B4-BE49-F238E27FC236}">
                  <a16:creationId xmlns:a16="http://schemas.microsoft.com/office/drawing/2014/main" id="{84CD1335-2FC1-4977-A603-D912A4F74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586"/>
              <a:ext cx="227" cy="368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7" name="Freeform 47">
              <a:extLst>
                <a:ext uri="{FF2B5EF4-FFF2-40B4-BE49-F238E27FC236}">
                  <a16:creationId xmlns:a16="http://schemas.microsoft.com/office/drawing/2014/main" id="{C290970B-37F8-4B41-9F04-B0E4DCCDC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586"/>
              <a:ext cx="284" cy="510"/>
            </a:xfrm>
            <a:custGeom>
              <a:avLst/>
              <a:gdLst>
                <a:gd name="T0" fmla="*/ 227 w 284"/>
                <a:gd name="T1" fmla="*/ 0 h 510"/>
                <a:gd name="T2" fmla="*/ 170 w 284"/>
                <a:gd name="T3" fmla="*/ 85 h 510"/>
                <a:gd name="T4" fmla="*/ 170 w 284"/>
                <a:gd name="T5" fmla="*/ 113 h 510"/>
                <a:gd name="T6" fmla="*/ 113 w 284"/>
                <a:gd name="T7" fmla="*/ 142 h 510"/>
                <a:gd name="T8" fmla="*/ 85 w 284"/>
                <a:gd name="T9" fmla="*/ 113 h 510"/>
                <a:gd name="T10" fmla="*/ 57 w 284"/>
                <a:gd name="T11" fmla="*/ 142 h 510"/>
                <a:gd name="T12" fmla="*/ 57 w 284"/>
                <a:gd name="T13" fmla="*/ 198 h 510"/>
                <a:gd name="T14" fmla="*/ 0 w 284"/>
                <a:gd name="T15" fmla="*/ 255 h 510"/>
                <a:gd name="T16" fmla="*/ 85 w 284"/>
                <a:gd name="T17" fmla="*/ 255 h 510"/>
                <a:gd name="T18" fmla="*/ 85 w 284"/>
                <a:gd name="T19" fmla="*/ 283 h 510"/>
                <a:gd name="T20" fmla="*/ 57 w 284"/>
                <a:gd name="T21" fmla="*/ 312 h 510"/>
                <a:gd name="T22" fmla="*/ 57 w 284"/>
                <a:gd name="T23" fmla="*/ 340 h 510"/>
                <a:gd name="T24" fmla="*/ 28 w 284"/>
                <a:gd name="T25" fmla="*/ 368 h 510"/>
                <a:gd name="T26" fmla="*/ 57 w 284"/>
                <a:gd name="T27" fmla="*/ 425 h 510"/>
                <a:gd name="T28" fmla="*/ 57 w 284"/>
                <a:gd name="T29" fmla="*/ 454 h 510"/>
                <a:gd name="T30" fmla="*/ 0 w 284"/>
                <a:gd name="T31" fmla="*/ 482 h 510"/>
                <a:gd name="T32" fmla="*/ 57 w 284"/>
                <a:gd name="T33" fmla="*/ 510 h 510"/>
                <a:gd name="T34" fmla="*/ 85 w 284"/>
                <a:gd name="T35" fmla="*/ 482 h 510"/>
                <a:gd name="T36" fmla="*/ 113 w 284"/>
                <a:gd name="T37" fmla="*/ 425 h 510"/>
                <a:gd name="T38" fmla="*/ 170 w 284"/>
                <a:gd name="T39" fmla="*/ 454 h 510"/>
                <a:gd name="T40" fmla="*/ 170 w 284"/>
                <a:gd name="T41" fmla="*/ 397 h 510"/>
                <a:gd name="T42" fmla="*/ 284 w 284"/>
                <a:gd name="T43" fmla="*/ 340 h 510"/>
                <a:gd name="T44" fmla="*/ 227 w 284"/>
                <a:gd name="T45" fmla="*/ 198 h 510"/>
                <a:gd name="T46" fmla="*/ 227 w 284"/>
                <a:gd name="T47" fmla="*/ 0 h 5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4" h="510">
                  <a:moveTo>
                    <a:pt x="227" y="0"/>
                  </a:moveTo>
                  <a:lnTo>
                    <a:pt x="170" y="85"/>
                  </a:lnTo>
                  <a:lnTo>
                    <a:pt x="170" y="113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57" y="198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283"/>
                  </a:lnTo>
                  <a:lnTo>
                    <a:pt x="57" y="312"/>
                  </a:lnTo>
                  <a:lnTo>
                    <a:pt x="57" y="340"/>
                  </a:lnTo>
                  <a:lnTo>
                    <a:pt x="28" y="368"/>
                  </a:lnTo>
                  <a:lnTo>
                    <a:pt x="57" y="425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113" y="425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40"/>
                  </a:lnTo>
                  <a:lnTo>
                    <a:pt x="227" y="198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8" name="Freeform 48">
              <a:extLst>
                <a:ext uri="{FF2B5EF4-FFF2-40B4-BE49-F238E27FC236}">
                  <a16:creationId xmlns:a16="http://schemas.microsoft.com/office/drawing/2014/main" id="{3BCDE370-F41D-4773-86F0-9A77EE328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16"/>
              <a:ext cx="255" cy="312"/>
            </a:xfrm>
            <a:custGeom>
              <a:avLst/>
              <a:gdLst>
                <a:gd name="T0" fmla="*/ 227 w 255"/>
                <a:gd name="T1" fmla="*/ 170 h 312"/>
                <a:gd name="T2" fmla="*/ 255 w 255"/>
                <a:gd name="T3" fmla="*/ 198 h 312"/>
                <a:gd name="T4" fmla="*/ 255 w 255"/>
                <a:gd name="T5" fmla="*/ 142 h 312"/>
                <a:gd name="T6" fmla="*/ 198 w 255"/>
                <a:gd name="T7" fmla="*/ 85 h 312"/>
                <a:gd name="T8" fmla="*/ 227 w 255"/>
                <a:gd name="T9" fmla="*/ 28 h 312"/>
                <a:gd name="T10" fmla="*/ 198 w 255"/>
                <a:gd name="T11" fmla="*/ 0 h 312"/>
                <a:gd name="T12" fmla="*/ 170 w 255"/>
                <a:gd name="T13" fmla="*/ 28 h 312"/>
                <a:gd name="T14" fmla="*/ 113 w 255"/>
                <a:gd name="T15" fmla="*/ 28 h 312"/>
                <a:gd name="T16" fmla="*/ 142 w 255"/>
                <a:gd name="T17" fmla="*/ 57 h 312"/>
                <a:gd name="T18" fmla="*/ 113 w 255"/>
                <a:gd name="T19" fmla="*/ 57 h 312"/>
                <a:gd name="T20" fmla="*/ 142 w 255"/>
                <a:gd name="T21" fmla="*/ 142 h 312"/>
                <a:gd name="T22" fmla="*/ 85 w 255"/>
                <a:gd name="T23" fmla="*/ 170 h 312"/>
                <a:gd name="T24" fmla="*/ 0 w 255"/>
                <a:gd name="T25" fmla="*/ 198 h 312"/>
                <a:gd name="T26" fmla="*/ 57 w 255"/>
                <a:gd name="T27" fmla="*/ 255 h 312"/>
                <a:gd name="T28" fmla="*/ 57 w 255"/>
                <a:gd name="T29" fmla="*/ 312 h 312"/>
                <a:gd name="T30" fmla="*/ 85 w 255"/>
                <a:gd name="T31" fmla="*/ 283 h 312"/>
                <a:gd name="T32" fmla="*/ 113 w 255"/>
                <a:gd name="T33" fmla="*/ 312 h 312"/>
                <a:gd name="T34" fmla="*/ 170 w 255"/>
                <a:gd name="T35" fmla="*/ 283 h 312"/>
                <a:gd name="T36" fmla="*/ 170 w 255"/>
                <a:gd name="T37" fmla="*/ 255 h 312"/>
                <a:gd name="T38" fmla="*/ 227 w 255"/>
                <a:gd name="T39" fmla="*/ 170 h 3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5" h="312">
                  <a:moveTo>
                    <a:pt x="227" y="170"/>
                  </a:moveTo>
                  <a:lnTo>
                    <a:pt x="255" y="198"/>
                  </a:lnTo>
                  <a:lnTo>
                    <a:pt x="255" y="142"/>
                  </a:lnTo>
                  <a:lnTo>
                    <a:pt x="198" y="85"/>
                  </a:lnTo>
                  <a:lnTo>
                    <a:pt x="227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113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85" y="283"/>
                  </a:lnTo>
                  <a:lnTo>
                    <a:pt x="113" y="312"/>
                  </a:lnTo>
                  <a:lnTo>
                    <a:pt x="170" y="283"/>
                  </a:lnTo>
                  <a:lnTo>
                    <a:pt x="170" y="255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9" name="Freeform 49">
              <a:extLst>
                <a:ext uri="{FF2B5EF4-FFF2-40B4-BE49-F238E27FC236}">
                  <a16:creationId xmlns:a16="http://schemas.microsoft.com/office/drawing/2014/main" id="{759D94C2-9563-49F5-9492-EA04DC727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58"/>
              <a:ext cx="397" cy="396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0" name="Freeform 50">
              <a:extLst>
                <a:ext uri="{FF2B5EF4-FFF2-40B4-BE49-F238E27FC236}">
                  <a16:creationId xmlns:a16="http://schemas.microsoft.com/office/drawing/2014/main" id="{91FDE8B8-8E86-4BB5-8613-CA631F1DF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1011"/>
              <a:ext cx="369" cy="482"/>
            </a:xfrm>
            <a:custGeom>
              <a:avLst/>
              <a:gdLst>
                <a:gd name="T0" fmla="*/ 0 w 369"/>
                <a:gd name="T1" fmla="*/ 57 h 482"/>
                <a:gd name="T2" fmla="*/ 57 w 369"/>
                <a:gd name="T3" fmla="*/ 85 h 482"/>
                <a:gd name="T4" fmla="*/ 85 w 369"/>
                <a:gd name="T5" fmla="*/ 57 h 482"/>
                <a:gd name="T6" fmla="*/ 113 w 369"/>
                <a:gd name="T7" fmla="*/ 0 h 482"/>
                <a:gd name="T8" fmla="*/ 170 w 369"/>
                <a:gd name="T9" fmla="*/ 29 h 482"/>
                <a:gd name="T10" fmla="*/ 198 w 369"/>
                <a:gd name="T11" fmla="*/ 0 h 482"/>
                <a:gd name="T12" fmla="*/ 227 w 369"/>
                <a:gd name="T13" fmla="*/ 29 h 482"/>
                <a:gd name="T14" fmla="*/ 227 w 369"/>
                <a:gd name="T15" fmla="*/ 57 h 482"/>
                <a:gd name="T16" fmla="*/ 284 w 369"/>
                <a:gd name="T17" fmla="*/ 57 h 482"/>
                <a:gd name="T18" fmla="*/ 284 w 369"/>
                <a:gd name="T19" fmla="*/ 85 h 482"/>
                <a:gd name="T20" fmla="*/ 340 w 369"/>
                <a:gd name="T21" fmla="*/ 85 h 482"/>
                <a:gd name="T22" fmla="*/ 340 w 369"/>
                <a:gd name="T23" fmla="*/ 114 h 482"/>
                <a:gd name="T24" fmla="*/ 369 w 369"/>
                <a:gd name="T25" fmla="*/ 170 h 482"/>
                <a:gd name="T26" fmla="*/ 312 w 369"/>
                <a:gd name="T27" fmla="*/ 227 h 482"/>
                <a:gd name="T28" fmla="*/ 340 w 369"/>
                <a:gd name="T29" fmla="*/ 312 h 482"/>
                <a:gd name="T30" fmla="*/ 284 w 369"/>
                <a:gd name="T31" fmla="*/ 340 h 482"/>
                <a:gd name="T32" fmla="*/ 255 w 369"/>
                <a:gd name="T33" fmla="*/ 340 h 482"/>
                <a:gd name="T34" fmla="*/ 255 w 369"/>
                <a:gd name="T35" fmla="*/ 425 h 482"/>
                <a:gd name="T36" fmla="*/ 170 w 369"/>
                <a:gd name="T37" fmla="*/ 482 h 482"/>
                <a:gd name="T38" fmla="*/ 113 w 369"/>
                <a:gd name="T39" fmla="*/ 482 h 482"/>
                <a:gd name="T40" fmla="*/ 85 w 369"/>
                <a:gd name="T41" fmla="*/ 454 h 482"/>
                <a:gd name="T42" fmla="*/ 85 w 369"/>
                <a:gd name="T43" fmla="*/ 397 h 482"/>
                <a:gd name="T44" fmla="*/ 113 w 369"/>
                <a:gd name="T45" fmla="*/ 369 h 482"/>
                <a:gd name="T46" fmla="*/ 57 w 369"/>
                <a:gd name="T47" fmla="*/ 199 h 482"/>
                <a:gd name="T48" fmla="*/ 0 w 369"/>
                <a:gd name="T49" fmla="*/ 170 h 482"/>
                <a:gd name="T50" fmla="*/ 28 w 369"/>
                <a:gd name="T51" fmla="*/ 142 h 482"/>
                <a:gd name="T52" fmla="*/ 0 w 369"/>
                <a:gd name="T53" fmla="*/ 114 h 482"/>
                <a:gd name="T54" fmla="*/ 0 w 369"/>
                <a:gd name="T55" fmla="*/ 57 h 48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69" h="482">
                  <a:moveTo>
                    <a:pt x="0" y="57"/>
                  </a:moveTo>
                  <a:lnTo>
                    <a:pt x="57" y="85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70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284" y="340"/>
                  </a:lnTo>
                  <a:lnTo>
                    <a:pt x="255" y="340"/>
                  </a:lnTo>
                  <a:lnTo>
                    <a:pt x="255" y="425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1" name="Freeform 51">
              <a:extLst>
                <a:ext uri="{FF2B5EF4-FFF2-40B4-BE49-F238E27FC236}">
                  <a16:creationId xmlns:a16="http://schemas.microsoft.com/office/drawing/2014/main" id="{D0A9713A-A76B-40AE-B5DB-F6100319B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181"/>
              <a:ext cx="596" cy="567"/>
            </a:xfrm>
            <a:custGeom>
              <a:avLst/>
              <a:gdLst>
                <a:gd name="T0" fmla="*/ 0 w 596"/>
                <a:gd name="T1" fmla="*/ 255 h 567"/>
                <a:gd name="T2" fmla="*/ 0 w 596"/>
                <a:gd name="T3" fmla="*/ 170 h 567"/>
                <a:gd name="T4" fmla="*/ 29 w 596"/>
                <a:gd name="T5" fmla="*/ 170 h 567"/>
                <a:gd name="T6" fmla="*/ 85 w 596"/>
                <a:gd name="T7" fmla="*/ 142 h 567"/>
                <a:gd name="T8" fmla="*/ 57 w 596"/>
                <a:gd name="T9" fmla="*/ 57 h 567"/>
                <a:gd name="T10" fmla="*/ 114 w 596"/>
                <a:gd name="T11" fmla="*/ 0 h 567"/>
                <a:gd name="T12" fmla="*/ 142 w 596"/>
                <a:gd name="T13" fmla="*/ 29 h 567"/>
                <a:gd name="T14" fmla="*/ 170 w 596"/>
                <a:gd name="T15" fmla="*/ 114 h 567"/>
                <a:gd name="T16" fmla="*/ 227 w 596"/>
                <a:gd name="T17" fmla="*/ 114 h 567"/>
                <a:gd name="T18" fmla="*/ 340 w 596"/>
                <a:gd name="T19" fmla="*/ 142 h 567"/>
                <a:gd name="T20" fmla="*/ 369 w 596"/>
                <a:gd name="T21" fmla="*/ 142 h 567"/>
                <a:gd name="T22" fmla="*/ 425 w 596"/>
                <a:gd name="T23" fmla="*/ 85 h 567"/>
                <a:gd name="T24" fmla="*/ 425 w 596"/>
                <a:gd name="T25" fmla="*/ 57 h 567"/>
                <a:gd name="T26" fmla="*/ 510 w 596"/>
                <a:gd name="T27" fmla="*/ 57 h 567"/>
                <a:gd name="T28" fmla="*/ 539 w 596"/>
                <a:gd name="T29" fmla="*/ 85 h 567"/>
                <a:gd name="T30" fmla="*/ 567 w 596"/>
                <a:gd name="T31" fmla="*/ 85 h 567"/>
                <a:gd name="T32" fmla="*/ 596 w 596"/>
                <a:gd name="T33" fmla="*/ 114 h 567"/>
                <a:gd name="T34" fmla="*/ 567 w 596"/>
                <a:gd name="T35" fmla="*/ 170 h 567"/>
                <a:gd name="T36" fmla="*/ 596 w 596"/>
                <a:gd name="T37" fmla="*/ 199 h 567"/>
                <a:gd name="T38" fmla="*/ 567 w 596"/>
                <a:gd name="T39" fmla="*/ 227 h 567"/>
                <a:gd name="T40" fmla="*/ 596 w 596"/>
                <a:gd name="T41" fmla="*/ 255 h 567"/>
                <a:gd name="T42" fmla="*/ 596 w 596"/>
                <a:gd name="T43" fmla="*/ 312 h 567"/>
                <a:gd name="T44" fmla="*/ 510 w 596"/>
                <a:gd name="T45" fmla="*/ 340 h 567"/>
                <a:gd name="T46" fmla="*/ 482 w 596"/>
                <a:gd name="T47" fmla="*/ 397 h 567"/>
                <a:gd name="T48" fmla="*/ 312 w 596"/>
                <a:gd name="T49" fmla="*/ 454 h 567"/>
                <a:gd name="T50" fmla="*/ 312 w 596"/>
                <a:gd name="T51" fmla="*/ 482 h 567"/>
                <a:gd name="T52" fmla="*/ 340 w 596"/>
                <a:gd name="T53" fmla="*/ 539 h 567"/>
                <a:gd name="T54" fmla="*/ 284 w 596"/>
                <a:gd name="T55" fmla="*/ 567 h 567"/>
                <a:gd name="T56" fmla="*/ 199 w 596"/>
                <a:gd name="T57" fmla="*/ 511 h 567"/>
                <a:gd name="T58" fmla="*/ 199 w 596"/>
                <a:gd name="T59" fmla="*/ 454 h 567"/>
                <a:gd name="T60" fmla="*/ 227 w 596"/>
                <a:gd name="T61" fmla="*/ 397 h 567"/>
                <a:gd name="T62" fmla="*/ 199 w 596"/>
                <a:gd name="T63" fmla="*/ 369 h 567"/>
                <a:gd name="T64" fmla="*/ 142 w 596"/>
                <a:gd name="T65" fmla="*/ 369 h 567"/>
                <a:gd name="T66" fmla="*/ 142 w 596"/>
                <a:gd name="T67" fmla="*/ 340 h 567"/>
                <a:gd name="T68" fmla="*/ 114 w 596"/>
                <a:gd name="T69" fmla="*/ 312 h 567"/>
                <a:gd name="T70" fmla="*/ 85 w 596"/>
                <a:gd name="T71" fmla="*/ 284 h 567"/>
                <a:gd name="T72" fmla="*/ 57 w 596"/>
                <a:gd name="T73" fmla="*/ 284 h 567"/>
                <a:gd name="T74" fmla="*/ 29 w 596"/>
                <a:gd name="T75" fmla="*/ 284 h 567"/>
                <a:gd name="T76" fmla="*/ 0 w 596"/>
                <a:gd name="T77" fmla="*/ 255 h 5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96" h="567">
                  <a:moveTo>
                    <a:pt x="0" y="255"/>
                  </a:moveTo>
                  <a:lnTo>
                    <a:pt x="0" y="170"/>
                  </a:lnTo>
                  <a:lnTo>
                    <a:pt x="29" y="170"/>
                  </a:lnTo>
                  <a:lnTo>
                    <a:pt x="85" y="142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42" y="29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340" y="142"/>
                  </a:lnTo>
                  <a:lnTo>
                    <a:pt x="369" y="142"/>
                  </a:lnTo>
                  <a:lnTo>
                    <a:pt x="425" y="85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85"/>
                  </a:lnTo>
                  <a:lnTo>
                    <a:pt x="596" y="114"/>
                  </a:lnTo>
                  <a:lnTo>
                    <a:pt x="567" y="170"/>
                  </a:lnTo>
                  <a:lnTo>
                    <a:pt x="596" y="199"/>
                  </a:lnTo>
                  <a:lnTo>
                    <a:pt x="567" y="227"/>
                  </a:lnTo>
                  <a:lnTo>
                    <a:pt x="596" y="255"/>
                  </a:lnTo>
                  <a:lnTo>
                    <a:pt x="596" y="312"/>
                  </a:lnTo>
                  <a:lnTo>
                    <a:pt x="510" y="340"/>
                  </a:lnTo>
                  <a:lnTo>
                    <a:pt x="482" y="397"/>
                  </a:lnTo>
                  <a:lnTo>
                    <a:pt x="312" y="454"/>
                  </a:lnTo>
                  <a:lnTo>
                    <a:pt x="312" y="482"/>
                  </a:lnTo>
                  <a:lnTo>
                    <a:pt x="340" y="539"/>
                  </a:lnTo>
                  <a:lnTo>
                    <a:pt x="284" y="567"/>
                  </a:lnTo>
                  <a:lnTo>
                    <a:pt x="199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57" y="284"/>
                  </a:lnTo>
                  <a:lnTo>
                    <a:pt x="29" y="284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2" name="Freeform 52">
              <a:extLst>
                <a:ext uri="{FF2B5EF4-FFF2-40B4-BE49-F238E27FC236}">
                  <a16:creationId xmlns:a16="http://schemas.microsoft.com/office/drawing/2014/main" id="{36C79950-F8E2-4C23-871D-99DD7A146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493"/>
              <a:ext cx="453" cy="454"/>
            </a:xfrm>
            <a:custGeom>
              <a:avLst/>
              <a:gdLst>
                <a:gd name="T0" fmla="*/ 312 w 453"/>
                <a:gd name="T1" fmla="*/ 0 h 454"/>
                <a:gd name="T2" fmla="*/ 226 w 453"/>
                <a:gd name="T3" fmla="*/ 28 h 454"/>
                <a:gd name="T4" fmla="*/ 198 w 453"/>
                <a:gd name="T5" fmla="*/ 85 h 454"/>
                <a:gd name="T6" fmla="*/ 28 w 453"/>
                <a:gd name="T7" fmla="*/ 142 h 454"/>
                <a:gd name="T8" fmla="*/ 28 w 453"/>
                <a:gd name="T9" fmla="*/ 170 h 454"/>
                <a:gd name="T10" fmla="*/ 56 w 453"/>
                <a:gd name="T11" fmla="*/ 227 h 454"/>
                <a:gd name="T12" fmla="*/ 0 w 453"/>
                <a:gd name="T13" fmla="*/ 255 h 454"/>
                <a:gd name="T14" fmla="*/ 56 w 453"/>
                <a:gd name="T15" fmla="*/ 340 h 454"/>
                <a:gd name="T16" fmla="*/ 56 w 453"/>
                <a:gd name="T17" fmla="*/ 397 h 454"/>
                <a:gd name="T18" fmla="*/ 56 w 453"/>
                <a:gd name="T19" fmla="*/ 454 h 454"/>
                <a:gd name="T20" fmla="*/ 170 w 453"/>
                <a:gd name="T21" fmla="*/ 425 h 454"/>
                <a:gd name="T22" fmla="*/ 198 w 453"/>
                <a:gd name="T23" fmla="*/ 397 h 454"/>
                <a:gd name="T24" fmla="*/ 226 w 453"/>
                <a:gd name="T25" fmla="*/ 454 h 454"/>
                <a:gd name="T26" fmla="*/ 255 w 453"/>
                <a:gd name="T27" fmla="*/ 454 h 454"/>
                <a:gd name="T28" fmla="*/ 255 w 453"/>
                <a:gd name="T29" fmla="*/ 425 h 454"/>
                <a:gd name="T30" fmla="*/ 312 w 453"/>
                <a:gd name="T31" fmla="*/ 425 h 454"/>
                <a:gd name="T32" fmla="*/ 312 w 453"/>
                <a:gd name="T33" fmla="*/ 369 h 454"/>
                <a:gd name="T34" fmla="*/ 340 w 453"/>
                <a:gd name="T35" fmla="*/ 284 h 454"/>
                <a:gd name="T36" fmla="*/ 425 w 453"/>
                <a:gd name="T37" fmla="*/ 255 h 454"/>
                <a:gd name="T38" fmla="*/ 453 w 453"/>
                <a:gd name="T39" fmla="*/ 170 h 454"/>
                <a:gd name="T40" fmla="*/ 425 w 453"/>
                <a:gd name="T41" fmla="*/ 170 h 454"/>
                <a:gd name="T42" fmla="*/ 425 w 453"/>
                <a:gd name="T43" fmla="*/ 114 h 454"/>
                <a:gd name="T44" fmla="*/ 368 w 453"/>
                <a:gd name="T45" fmla="*/ 114 h 454"/>
                <a:gd name="T46" fmla="*/ 397 w 453"/>
                <a:gd name="T47" fmla="*/ 85 h 454"/>
                <a:gd name="T48" fmla="*/ 340 w 453"/>
                <a:gd name="T49" fmla="*/ 57 h 454"/>
                <a:gd name="T50" fmla="*/ 312 w 453"/>
                <a:gd name="T51" fmla="*/ 0 h 4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3" h="454">
                  <a:moveTo>
                    <a:pt x="312" y="0"/>
                  </a:moveTo>
                  <a:lnTo>
                    <a:pt x="226" y="28"/>
                  </a:lnTo>
                  <a:lnTo>
                    <a:pt x="198" y="85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55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25"/>
                  </a:lnTo>
                  <a:lnTo>
                    <a:pt x="198" y="397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425"/>
                  </a:lnTo>
                  <a:lnTo>
                    <a:pt x="312" y="425"/>
                  </a:lnTo>
                  <a:lnTo>
                    <a:pt x="312" y="369"/>
                  </a:lnTo>
                  <a:lnTo>
                    <a:pt x="340" y="284"/>
                  </a:lnTo>
                  <a:lnTo>
                    <a:pt x="425" y="255"/>
                  </a:lnTo>
                  <a:lnTo>
                    <a:pt x="453" y="170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114"/>
                  </a:lnTo>
                  <a:lnTo>
                    <a:pt x="397" y="85"/>
                  </a:lnTo>
                  <a:lnTo>
                    <a:pt x="340" y="57"/>
                  </a:lnTo>
                  <a:lnTo>
                    <a:pt x="31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3" name="Freeform 53">
              <a:extLst>
                <a:ext uri="{FF2B5EF4-FFF2-40B4-BE49-F238E27FC236}">
                  <a16:creationId xmlns:a16="http://schemas.microsoft.com/office/drawing/2014/main" id="{B7E1FF40-96A1-4D18-B338-E697FC821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1550"/>
              <a:ext cx="284" cy="283"/>
            </a:xfrm>
            <a:custGeom>
              <a:avLst/>
              <a:gdLst>
                <a:gd name="T0" fmla="*/ 199 w 284"/>
                <a:gd name="T1" fmla="*/ 0 h 283"/>
                <a:gd name="T2" fmla="*/ 256 w 284"/>
                <a:gd name="T3" fmla="*/ 0 h 283"/>
                <a:gd name="T4" fmla="*/ 284 w 284"/>
                <a:gd name="T5" fmla="*/ 28 h 283"/>
                <a:gd name="T6" fmla="*/ 256 w 284"/>
                <a:gd name="T7" fmla="*/ 85 h 283"/>
                <a:gd name="T8" fmla="*/ 256 w 284"/>
                <a:gd name="T9" fmla="*/ 142 h 283"/>
                <a:gd name="T10" fmla="*/ 256 w 284"/>
                <a:gd name="T11" fmla="*/ 198 h 283"/>
                <a:gd name="T12" fmla="*/ 227 w 284"/>
                <a:gd name="T13" fmla="*/ 198 h 283"/>
                <a:gd name="T14" fmla="*/ 199 w 284"/>
                <a:gd name="T15" fmla="*/ 198 h 283"/>
                <a:gd name="T16" fmla="*/ 199 w 284"/>
                <a:gd name="T17" fmla="*/ 255 h 283"/>
                <a:gd name="T18" fmla="*/ 171 w 284"/>
                <a:gd name="T19" fmla="*/ 283 h 283"/>
                <a:gd name="T20" fmla="*/ 114 w 284"/>
                <a:gd name="T21" fmla="*/ 283 h 283"/>
                <a:gd name="T22" fmla="*/ 29 w 284"/>
                <a:gd name="T23" fmla="*/ 283 h 283"/>
                <a:gd name="T24" fmla="*/ 0 w 284"/>
                <a:gd name="T25" fmla="*/ 227 h 283"/>
                <a:gd name="T26" fmla="*/ 29 w 284"/>
                <a:gd name="T27" fmla="*/ 170 h 283"/>
                <a:gd name="T28" fmla="*/ 57 w 284"/>
                <a:gd name="T29" fmla="*/ 198 h 283"/>
                <a:gd name="T30" fmla="*/ 114 w 284"/>
                <a:gd name="T31" fmla="*/ 170 h 283"/>
                <a:gd name="T32" fmla="*/ 114 w 284"/>
                <a:gd name="T33" fmla="*/ 85 h 283"/>
                <a:gd name="T34" fmla="*/ 142 w 284"/>
                <a:gd name="T35" fmla="*/ 28 h 283"/>
                <a:gd name="T36" fmla="*/ 171 w 284"/>
                <a:gd name="T37" fmla="*/ 28 h 283"/>
                <a:gd name="T38" fmla="*/ 199 w 284"/>
                <a:gd name="T39" fmla="*/ 0 h 2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4" h="283">
                  <a:moveTo>
                    <a:pt x="199" y="0"/>
                  </a:moveTo>
                  <a:lnTo>
                    <a:pt x="256" y="0"/>
                  </a:lnTo>
                  <a:lnTo>
                    <a:pt x="284" y="28"/>
                  </a:lnTo>
                  <a:lnTo>
                    <a:pt x="256" y="85"/>
                  </a:lnTo>
                  <a:lnTo>
                    <a:pt x="256" y="142"/>
                  </a:lnTo>
                  <a:lnTo>
                    <a:pt x="256" y="198"/>
                  </a:lnTo>
                  <a:lnTo>
                    <a:pt x="227" y="198"/>
                  </a:lnTo>
                  <a:lnTo>
                    <a:pt x="199" y="198"/>
                  </a:lnTo>
                  <a:lnTo>
                    <a:pt x="199" y="255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29" y="170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28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4" name="Freeform 54">
              <a:extLst>
                <a:ext uri="{FF2B5EF4-FFF2-40B4-BE49-F238E27FC236}">
                  <a16:creationId xmlns:a16="http://schemas.microsoft.com/office/drawing/2014/main" id="{F84FEC0B-8283-49A4-B57B-F22269635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1890"/>
              <a:ext cx="227" cy="198"/>
            </a:xfrm>
            <a:custGeom>
              <a:avLst/>
              <a:gdLst>
                <a:gd name="T0" fmla="*/ 28 w 227"/>
                <a:gd name="T1" fmla="*/ 57 h 198"/>
                <a:gd name="T2" fmla="*/ 142 w 227"/>
                <a:gd name="T3" fmla="*/ 28 h 198"/>
                <a:gd name="T4" fmla="*/ 170 w 227"/>
                <a:gd name="T5" fmla="*/ 0 h 198"/>
                <a:gd name="T6" fmla="*/ 198 w 227"/>
                <a:gd name="T7" fmla="*/ 57 h 198"/>
                <a:gd name="T8" fmla="*/ 198 w 227"/>
                <a:gd name="T9" fmla="*/ 85 h 198"/>
                <a:gd name="T10" fmla="*/ 227 w 227"/>
                <a:gd name="T11" fmla="*/ 113 h 198"/>
                <a:gd name="T12" fmla="*/ 198 w 227"/>
                <a:gd name="T13" fmla="*/ 170 h 198"/>
                <a:gd name="T14" fmla="*/ 85 w 227"/>
                <a:gd name="T15" fmla="*/ 198 h 198"/>
                <a:gd name="T16" fmla="*/ 0 w 227"/>
                <a:gd name="T17" fmla="*/ 198 h 198"/>
                <a:gd name="T18" fmla="*/ 28 w 227"/>
                <a:gd name="T19" fmla="*/ 142 h 198"/>
                <a:gd name="T20" fmla="*/ 57 w 227"/>
                <a:gd name="T21" fmla="*/ 142 h 198"/>
                <a:gd name="T22" fmla="*/ 28 w 227"/>
                <a:gd name="T23" fmla="*/ 57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198">
                  <a:moveTo>
                    <a:pt x="28" y="57"/>
                  </a:moveTo>
                  <a:lnTo>
                    <a:pt x="142" y="28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198" y="17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57" y="142"/>
                  </a:lnTo>
                  <a:lnTo>
                    <a:pt x="2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5" name="Freeform 55">
              <a:extLst>
                <a:ext uri="{FF2B5EF4-FFF2-40B4-BE49-F238E27FC236}">
                  <a16:creationId xmlns:a16="http://schemas.microsoft.com/office/drawing/2014/main" id="{FDC5ED53-F02F-4A33-9C72-130D7C2AA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1748"/>
              <a:ext cx="482" cy="794"/>
            </a:xfrm>
            <a:custGeom>
              <a:avLst/>
              <a:gdLst>
                <a:gd name="T0" fmla="*/ 397 w 482"/>
                <a:gd name="T1" fmla="*/ 0 h 794"/>
                <a:gd name="T2" fmla="*/ 425 w 482"/>
                <a:gd name="T3" fmla="*/ 29 h 794"/>
                <a:gd name="T4" fmla="*/ 397 w 482"/>
                <a:gd name="T5" fmla="*/ 57 h 794"/>
                <a:gd name="T6" fmla="*/ 397 w 482"/>
                <a:gd name="T7" fmla="*/ 199 h 794"/>
                <a:gd name="T8" fmla="*/ 425 w 482"/>
                <a:gd name="T9" fmla="*/ 227 h 794"/>
                <a:gd name="T10" fmla="*/ 454 w 482"/>
                <a:gd name="T11" fmla="*/ 227 h 794"/>
                <a:gd name="T12" fmla="*/ 397 w 482"/>
                <a:gd name="T13" fmla="*/ 255 h 794"/>
                <a:gd name="T14" fmla="*/ 482 w 482"/>
                <a:gd name="T15" fmla="*/ 340 h 794"/>
                <a:gd name="T16" fmla="*/ 425 w 482"/>
                <a:gd name="T17" fmla="*/ 369 h 794"/>
                <a:gd name="T18" fmla="*/ 482 w 482"/>
                <a:gd name="T19" fmla="*/ 426 h 794"/>
                <a:gd name="T20" fmla="*/ 482 w 482"/>
                <a:gd name="T21" fmla="*/ 482 h 794"/>
                <a:gd name="T22" fmla="*/ 454 w 482"/>
                <a:gd name="T23" fmla="*/ 539 h 794"/>
                <a:gd name="T24" fmla="*/ 425 w 482"/>
                <a:gd name="T25" fmla="*/ 567 h 794"/>
                <a:gd name="T26" fmla="*/ 397 w 482"/>
                <a:gd name="T27" fmla="*/ 539 h 794"/>
                <a:gd name="T28" fmla="*/ 284 w 482"/>
                <a:gd name="T29" fmla="*/ 454 h 794"/>
                <a:gd name="T30" fmla="*/ 227 w 482"/>
                <a:gd name="T31" fmla="*/ 596 h 794"/>
                <a:gd name="T32" fmla="*/ 255 w 482"/>
                <a:gd name="T33" fmla="*/ 596 h 794"/>
                <a:gd name="T34" fmla="*/ 255 w 482"/>
                <a:gd name="T35" fmla="*/ 681 h 794"/>
                <a:gd name="T36" fmla="*/ 227 w 482"/>
                <a:gd name="T37" fmla="*/ 737 h 794"/>
                <a:gd name="T38" fmla="*/ 198 w 482"/>
                <a:gd name="T39" fmla="*/ 766 h 794"/>
                <a:gd name="T40" fmla="*/ 142 w 482"/>
                <a:gd name="T41" fmla="*/ 794 h 794"/>
                <a:gd name="T42" fmla="*/ 142 w 482"/>
                <a:gd name="T43" fmla="*/ 766 h 794"/>
                <a:gd name="T44" fmla="*/ 113 w 482"/>
                <a:gd name="T45" fmla="*/ 766 h 794"/>
                <a:gd name="T46" fmla="*/ 142 w 482"/>
                <a:gd name="T47" fmla="*/ 709 h 794"/>
                <a:gd name="T48" fmla="*/ 113 w 482"/>
                <a:gd name="T49" fmla="*/ 709 h 794"/>
                <a:gd name="T50" fmla="*/ 57 w 482"/>
                <a:gd name="T51" fmla="*/ 652 h 794"/>
                <a:gd name="T52" fmla="*/ 142 w 482"/>
                <a:gd name="T53" fmla="*/ 624 h 794"/>
                <a:gd name="T54" fmla="*/ 142 w 482"/>
                <a:gd name="T55" fmla="*/ 567 h 794"/>
                <a:gd name="T56" fmla="*/ 170 w 482"/>
                <a:gd name="T57" fmla="*/ 539 h 794"/>
                <a:gd name="T58" fmla="*/ 85 w 482"/>
                <a:gd name="T59" fmla="*/ 511 h 794"/>
                <a:gd name="T60" fmla="*/ 0 w 482"/>
                <a:gd name="T61" fmla="*/ 340 h 794"/>
                <a:gd name="T62" fmla="*/ 85 w 482"/>
                <a:gd name="T63" fmla="*/ 340 h 794"/>
                <a:gd name="T64" fmla="*/ 198 w 482"/>
                <a:gd name="T65" fmla="*/ 312 h 794"/>
                <a:gd name="T66" fmla="*/ 227 w 482"/>
                <a:gd name="T67" fmla="*/ 255 h 794"/>
                <a:gd name="T68" fmla="*/ 198 w 482"/>
                <a:gd name="T69" fmla="*/ 227 h 794"/>
                <a:gd name="T70" fmla="*/ 198 w 482"/>
                <a:gd name="T71" fmla="*/ 199 h 794"/>
                <a:gd name="T72" fmla="*/ 227 w 482"/>
                <a:gd name="T73" fmla="*/ 199 h 794"/>
                <a:gd name="T74" fmla="*/ 227 w 482"/>
                <a:gd name="T75" fmla="*/ 170 h 794"/>
                <a:gd name="T76" fmla="*/ 284 w 482"/>
                <a:gd name="T77" fmla="*/ 170 h 794"/>
                <a:gd name="T78" fmla="*/ 284 w 482"/>
                <a:gd name="T79" fmla="*/ 114 h 794"/>
                <a:gd name="T80" fmla="*/ 312 w 482"/>
                <a:gd name="T81" fmla="*/ 29 h 794"/>
                <a:gd name="T82" fmla="*/ 397 w 482"/>
                <a:gd name="T83" fmla="*/ 0 h 7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2" h="794">
                  <a:moveTo>
                    <a:pt x="397" y="0"/>
                  </a:moveTo>
                  <a:lnTo>
                    <a:pt x="425" y="29"/>
                  </a:lnTo>
                  <a:lnTo>
                    <a:pt x="397" y="57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454" y="227"/>
                  </a:lnTo>
                  <a:lnTo>
                    <a:pt x="397" y="255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82" y="426"/>
                  </a:lnTo>
                  <a:lnTo>
                    <a:pt x="482" y="482"/>
                  </a:lnTo>
                  <a:lnTo>
                    <a:pt x="454" y="539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284" y="454"/>
                  </a:lnTo>
                  <a:lnTo>
                    <a:pt x="227" y="596"/>
                  </a:lnTo>
                  <a:lnTo>
                    <a:pt x="255" y="596"/>
                  </a:lnTo>
                  <a:lnTo>
                    <a:pt x="255" y="681"/>
                  </a:lnTo>
                  <a:lnTo>
                    <a:pt x="227" y="737"/>
                  </a:lnTo>
                  <a:lnTo>
                    <a:pt x="198" y="766"/>
                  </a:lnTo>
                  <a:lnTo>
                    <a:pt x="142" y="794"/>
                  </a:lnTo>
                  <a:lnTo>
                    <a:pt x="142" y="766"/>
                  </a:lnTo>
                  <a:lnTo>
                    <a:pt x="113" y="766"/>
                  </a:lnTo>
                  <a:lnTo>
                    <a:pt x="142" y="709"/>
                  </a:lnTo>
                  <a:lnTo>
                    <a:pt x="113" y="709"/>
                  </a:lnTo>
                  <a:lnTo>
                    <a:pt x="57" y="652"/>
                  </a:lnTo>
                  <a:lnTo>
                    <a:pt x="142" y="624"/>
                  </a:lnTo>
                  <a:lnTo>
                    <a:pt x="142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98" y="199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12" y="29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6" name="Freeform 56">
              <a:extLst>
                <a:ext uri="{FF2B5EF4-FFF2-40B4-BE49-F238E27FC236}">
                  <a16:creationId xmlns:a16="http://schemas.microsoft.com/office/drawing/2014/main" id="{4CF16A0E-55D4-4685-A9C6-9288921EB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60"/>
              <a:ext cx="199" cy="397"/>
            </a:xfrm>
            <a:custGeom>
              <a:avLst/>
              <a:gdLst>
                <a:gd name="T0" fmla="*/ 57 w 199"/>
                <a:gd name="T1" fmla="*/ 28 h 397"/>
                <a:gd name="T2" fmla="*/ 114 w 199"/>
                <a:gd name="T3" fmla="*/ 0 h 397"/>
                <a:gd name="T4" fmla="*/ 142 w 199"/>
                <a:gd name="T5" fmla="*/ 28 h 397"/>
                <a:gd name="T6" fmla="*/ 142 w 199"/>
                <a:gd name="T7" fmla="*/ 114 h 397"/>
                <a:gd name="T8" fmla="*/ 142 w 199"/>
                <a:gd name="T9" fmla="*/ 255 h 397"/>
                <a:gd name="T10" fmla="*/ 199 w 199"/>
                <a:gd name="T11" fmla="*/ 312 h 397"/>
                <a:gd name="T12" fmla="*/ 170 w 199"/>
                <a:gd name="T13" fmla="*/ 397 h 397"/>
                <a:gd name="T14" fmla="*/ 142 w 199"/>
                <a:gd name="T15" fmla="*/ 397 h 397"/>
                <a:gd name="T16" fmla="*/ 114 w 199"/>
                <a:gd name="T17" fmla="*/ 369 h 397"/>
                <a:gd name="T18" fmla="*/ 114 w 199"/>
                <a:gd name="T19" fmla="*/ 340 h 397"/>
                <a:gd name="T20" fmla="*/ 57 w 199"/>
                <a:gd name="T21" fmla="*/ 369 h 397"/>
                <a:gd name="T22" fmla="*/ 0 w 199"/>
                <a:gd name="T23" fmla="*/ 340 h 397"/>
                <a:gd name="T24" fmla="*/ 57 w 199"/>
                <a:gd name="T25" fmla="*/ 312 h 397"/>
                <a:gd name="T26" fmla="*/ 57 w 199"/>
                <a:gd name="T27" fmla="*/ 284 h 397"/>
                <a:gd name="T28" fmla="*/ 0 w 199"/>
                <a:gd name="T29" fmla="*/ 255 h 397"/>
                <a:gd name="T30" fmla="*/ 29 w 199"/>
                <a:gd name="T31" fmla="*/ 227 h 397"/>
                <a:gd name="T32" fmla="*/ 57 w 199"/>
                <a:gd name="T33" fmla="*/ 170 h 397"/>
                <a:gd name="T34" fmla="*/ 57 w 199"/>
                <a:gd name="T35" fmla="*/ 114 h 397"/>
                <a:gd name="T36" fmla="*/ 0 w 199"/>
                <a:gd name="T37" fmla="*/ 57 h 397"/>
                <a:gd name="T38" fmla="*/ 57 w 199"/>
                <a:gd name="T39" fmla="*/ 28 h 3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9" h="397">
                  <a:moveTo>
                    <a:pt x="57" y="28"/>
                  </a:moveTo>
                  <a:lnTo>
                    <a:pt x="114" y="0"/>
                  </a:lnTo>
                  <a:lnTo>
                    <a:pt x="142" y="28"/>
                  </a:lnTo>
                  <a:lnTo>
                    <a:pt x="142" y="114"/>
                  </a:lnTo>
                  <a:lnTo>
                    <a:pt x="142" y="255"/>
                  </a:lnTo>
                  <a:lnTo>
                    <a:pt x="199" y="312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114" y="369"/>
                  </a:lnTo>
                  <a:lnTo>
                    <a:pt x="114" y="340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57"/>
                  </a:lnTo>
                  <a:lnTo>
                    <a:pt x="5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7" name="Freeform 57">
              <a:extLst>
                <a:ext uri="{FF2B5EF4-FFF2-40B4-BE49-F238E27FC236}">
                  <a16:creationId xmlns:a16="http://schemas.microsoft.com/office/drawing/2014/main" id="{D7EFC166-FA26-4630-836B-9EA5ACC51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202"/>
              <a:ext cx="284" cy="680"/>
            </a:xfrm>
            <a:custGeom>
              <a:avLst/>
              <a:gdLst>
                <a:gd name="T0" fmla="*/ 227 w 284"/>
                <a:gd name="T1" fmla="*/ 198 h 680"/>
                <a:gd name="T2" fmla="*/ 284 w 284"/>
                <a:gd name="T3" fmla="*/ 170 h 680"/>
                <a:gd name="T4" fmla="*/ 284 w 284"/>
                <a:gd name="T5" fmla="*/ 142 h 680"/>
                <a:gd name="T6" fmla="*/ 227 w 284"/>
                <a:gd name="T7" fmla="*/ 113 h 680"/>
                <a:gd name="T8" fmla="*/ 199 w 284"/>
                <a:gd name="T9" fmla="*/ 85 h 680"/>
                <a:gd name="T10" fmla="*/ 86 w 284"/>
                <a:gd name="T11" fmla="*/ 0 h 680"/>
                <a:gd name="T12" fmla="*/ 29 w 284"/>
                <a:gd name="T13" fmla="*/ 142 h 680"/>
                <a:gd name="T14" fmla="*/ 57 w 284"/>
                <a:gd name="T15" fmla="*/ 142 h 680"/>
                <a:gd name="T16" fmla="*/ 57 w 284"/>
                <a:gd name="T17" fmla="*/ 227 h 680"/>
                <a:gd name="T18" fmla="*/ 29 w 284"/>
                <a:gd name="T19" fmla="*/ 283 h 680"/>
                <a:gd name="T20" fmla="*/ 0 w 284"/>
                <a:gd name="T21" fmla="*/ 312 h 680"/>
                <a:gd name="T22" fmla="*/ 29 w 284"/>
                <a:gd name="T23" fmla="*/ 397 h 680"/>
                <a:gd name="T24" fmla="*/ 86 w 284"/>
                <a:gd name="T25" fmla="*/ 453 h 680"/>
                <a:gd name="T26" fmla="*/ 86 w 284"/>
                <a:gd name="T27" fmla="*/ 567 h 680"/>
                <a:gd name="T28" fmla="*/ 57 w 284"/>
                <a:gd name="T29" fmla="*/ 595 h 680"/>
                <a:gd name="T30" fmla="*/ 86 w 284"/>
                <a:gd name="T31" fmla="*/ 652 h 680"/>
                <a:gd name="T32" fmla="*/ 114 w 284"/>
                <a:gd name="T33" fmla="*/ 680 h 680"/>
                <a:gd name="T34" fmla="*/ 114 w 284"/>
                <a:gd name="T35" fmla="*/ 624 h 680"/>
                <a:gd name="T36" fmla="*/ 171 w 284"/>
                <a:gd name="T37" fmla="*/ 624 h 680"/>
                <a:gd name="T38" fmla="*/ 199 w 284"/>
                <a:gd name="T39" fmla="*/ 595 h 680"/>
                <a:gd name="T40" fmla="*/ 227 w 284"/>
                <a:gd name="T41" fmla="*/ 453 h 680"/>
                <a:gd name="T42" fmla="*/ 199 w 284"/>
                <a:gd name="T43" fmla="*/ 425 h 680"/>
                <a:gd name="T44" fmla="*/ 227 w 284"/>
                <a:gd name="T45" fmla="*/ 368 h 680"/>
                <a:gd name="T46" fmla="*/ 227 w 284"/>
                <a:gd name="T47" fmla="*/ 340 h 680"/>
                <a:gd name="T48" fmla="*/ 256 w 284"/>
                <a:gd name="T49" fmla="*/ 312 h 680"/>
                <a:gd name="T50" fmla="*/ 256 w 284"/>
                <a:gd name="T51" fmla="*/ 255 h 680"/>
                <a:gd name="T52" fmla="*/ 227 w 284"/>
                <a:gd name="T53" fmla="*/ 227 h 680"/>
                <a:gd name="T54" fmla="*/ 227 w 284"/>
                <a:gd name="T55" fmla="*/ 198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4" h="680">
                  <a:moveTo>
                    <a:pt x="227" y="198"/>
                  </a:moveTo>
                  <a:lnTo>
                    <a:pt x="284" y="170"/>
                  </a:lnTo>
                  <a:lnTo>
                    <a:pt x="284" y="142"/>
                  </a:lnTo>
                  <a:lnTo>
                    <a:pt x="227" y="113"/>
                  </a:lnTo>
                  <a:lnTo>
                    <a:pt x="199" y="85"/>
                  </a:lnTo>
                  <a:lnTo>
                    <a:pt x="86" y="0"/>
                  </a:lnTo>
                  <a:lnTo>
                    <a:pt x="29" y="142"/>
                  </a:lnTo>
                  <a:lnTo>
                    <a:pt x="57" y="142"/>
                  </a:lnTo>
                  <a:lnTo>
                    <a:pt x="57" y="227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29" y="397"/>
                  </a:lnTo>
                  <a:lnTo>
                    <a:pt x="86" y="453"/>
                  </a:lnTo>
                  <a:lnTo>
                    <a:pt x="86" y="567"/>
                  </a:lnTo>
                  <a:lnTo>
                    <a:pt x="57" y="595"/>
                  </a:lnTo>
                  <a:lnTo>
                    <a:pt x="86" y="652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99" y="595"/>
                  </a:lnTo>
                  <a:lnTo>
                    <a:pt x="227" y="453"/>
                  </a:lnTo>
                  <a:lnTo>
                    <a:pt x="199" y="425"/>
                  </a:lnTo>
                  <a:lnTo>
                    <a:pt x="227" y="368"/>
                  </a:lnTo>
                  <a:lnTo>
                    <a:pt x="227" y="340"/>
                  </a:lnTo>
                  <a:lnTo>
                    <a:pt x="256" y="312"/>
                  </a:lnTo>
                  <a:lnTo>
                    <a:pt x="256" y="255"/>
                  </a:lnTo>
                  <a:lnTo>
                    <a:pt x="227" y="227"/>
                  </a:lnTo>
                  <a:lnTo>
                    <a:pt x="227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8" name="Freeform 58">
              <a:extLst>
                <a:ext uri="{FF2B5EF4-FFF2-40B4-BE49-F238E27FC236}">
                  <a16:creationId xmlns:a16="http://schemas.microsoft.com/office/drawing/2014/main" id="{3FB437A6-D419-42F3-947B-5EF311A2C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996"/>
              <a:ext cx="680" cy="680"/>
            </a:xfrm>
            <a:custGeom>
              <a:avLst/>
              <a:gdLst>
                <a:gd name="T0" fmla="*/ 482 w 680"/>
                <a:gd name="T1" fmla="*/ 680 h 680"/>
                <a:gd name="T2" fmla="*/ 454 w 680"/>
                <a:gd name="T3" fmla="*/ 652 h 680"/>
                <a:gd name="T4" fmla="*/ 482 w 680"/>
                <a:gd name="T5" fmla="*/ 623 h 680"/>
                <a:gd name="T6" fmla="*/ 454 w 680"/>
                <a:gd name="T7" fmla="*/ 567 h 680"/>
                <a:gd name="T8" fmla="*/ 482 w 680"/>
                <a:gd name="T9" fmla="*/ 567 h 680"/>
                <a:gd name="T10" fmla="*/ 454 w 680"/>
                <a:gd name="T11" fmla="*/ 482 h 680"/>
                <a:gd name="T12" fmla="*/ 425 w 680"/>
                <a:gd name="T13" fmla="*/ 482 h 680"/>
                <a:gd name="T14" fmla="*/ 425 w 680"/>
                <a:gd name="T15" fmla="*/ 425 h 680"/>
                <a:gd name="T16" fmla="*/ 369 w 680"/>
                <a:gd name="T17" fmla="*/ 425 h 680"/>
                <a:gd name="T18" fmla="*/ 340 w 680"/>
                <a:gd name="T19" fmla="*/ 311 h 680"/>
                <a:gd name="T20" fmla="*/ 312 w 680"/>
                <a:gd name="T21" fmla="*/ 283 h 680"/>
                <a:gd name="T22" fmla="*/ 312 w 680"/>
                <a:gd name="T23" fmla="*/ 255 h 680"/>
                <a:gd name="T24" fmla="*/ 284 w 680"/>
                <a:gd name="T25" fmla="*/ 198 h 680"/>
                <a:gd name="T26" fmla="*/ 170 w 680"/>
                <a:gd name="T27" fmla="*/ 198 h 680"/>
                <a:gd name="T28" fmla="*/ 142 w 680"/>
                <a:gd name="T29" fmla="*/ 226 h 680"/>
                <a:gd name="T30" fmla="*/ 85 w 680"/>
                <a:gd name="T31" fmla="*/ 198 h 680"/>
                <a:gd name="T32" fmla="*/ 57 w 680"/>
                <a:gd name="T33" fmla="*/ 226 h 680"/>
                <a:gd name="T34" fmla="*/ 0 w 680"/>
                <a:gd name="T35" fmla="*/ 198 h 680"/>
                <a:gd name="T36" fmla="*/ 57 w 680"/>
                <a:gd name="T37" fmla="*/ 198 h 680"/>
                <a:gd name="T38" fmla="*/ 85 w 680"/>
                <a:gd name="T39" fmla="*/ 113 h 680"/>
                <a:gd name="T40" fmla="*/ 113 w 680"/>
                <a:gd name="T41" fmla="*/ 113 h 680"/>
                <a:gd name="T42" fmla="*/ 199 w 680"/>
                <a:gd name="T43" fmla="*/ 113 h 680"/>
                <a:gd name="T44" fmla="*/ 227 w 680"/>
                <a:gd name="T45" fmla="*/ 56 h 680"/>
                <a:gd name="T46" fmla="*/ 227 w 680"/>
                <a:gd name="T47" fmla="*/ 28 h 680"/>
                <a:gd name="T48" fmla="*/ 255 w 680"/>
                <a:gd name="T49" fmla="*/ 0 h 680"/>
                <a:gd name="T50" fmla="*/ 340 w 680"/>
                <a:gd name="T51" fmla="*/ 0 h 680"/>
                <a:gd name="T52" fmla="*/ 369 w 680"/>
                <a:gd name="T53" fmla="*/ 28 h 680"/>
                <a:gd name="T54" fmla="*/ 397 w 680"/>
                <a:gd name="T55" fmla="*/ 28 h 680"/>
                <a:gd name="T56" fmla="*/ 425 w 680"/>
                <a:gd name="T57" fmla="*/ 85 h 680"/>
                <a:gd name="T58" fmla="*/ 369 w 680"/>
                <a:gd name="T59" fmla="*/ 85 h 680"/>
                <a:gd name="T60" fmla="*/ 340 w 680"/>
                <a:gd name="T61" fmla="*/ 113 h 680"/>
                <a:gd name="T62" fmla="*/ 454 w 680"/>
                <a:gd name="T63" fmla="*/ 255 h 680"/>
                <a:gd name="T64" fmla="*/ 482 w 680"/>
                <a:gd name="T65" fmla="*/ 255 h 680"/>
                <a:gd name="T66" fmla="*/ 482 w 680"/>
                <a:gd name="T67" fmla="*/ 226 h 680"/>
                <a:gd name="T68" fmla="*/ 567 w 680"/>
                <a:gd name="T69" fmla="*/ 226 h 680"/>
                <a:gd name="T70" fmla="*/ 680 w 680"/>
                <a:gd name="T71" fmla="*/ 226 h 680"/>
                <a:gd name="T72" fmla="*/ 652 w 680"/>
                <a:gd name="T73" fmla="*/ 311 h 680"/>
                <a:gd name="T74" fmla="*/ 624 w 680"/>
                <a:gd name="T75" fmla="*/ 368 h 680"/>
                <a:gd name="T76" fmla="*/ 652 w 680"/>
                <a:gd name="T77" fmla="*/ 397 h 680"/>
                <a:gd name="T78" fmla="*/ 624 w 680"/>
                <a:gd name="T79" fmla="*/ 453 h 680"/>
                <a:gd name="T80" fmla="*/ 652 w 680"/>
                <a:gd name="T81" fmla="*/ 510 h 680"/>
                <a:gd name="T82" fmla="*/ 595 w 680"/>
                <a:gd name="T83" fmla="*/ 510 h 680"/>
                <a:gd name="T84" fmla="*/ 595 w 680"/>
                <a:gd name="T85" fmla="*/ 652 h 680"/>
                <a:gd name="T86" fmla="*/ 567 w 680"/>
                <a:gd name="T87" fmla="*/ 680 h 680"/>
                <a:gd name="T88" fmla="*/ 539 w 680"/>
                <a:gd name="T89" fmla="*/ 652 h 680"/>
                <a:gd name="T90" fmla="*/ 482 w 680"/>
                <a:gd name="T91" fmla="*/ 680 h 6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80" h="680">
                  <a:moveTo>
                    <a:pt x="482" y="680"/>
                  </a:moveTo>
                  <a:lnTo>
                    <a:pt x="454" y="652"/>
                  </a:lnTo>
                  <a:lnTo>
                    <a:pt x="482" y="623"/>
                  </a:lnTo>
                  <a:lnTo>
                    <a:pt x="454" y="567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40" y="311"/>
                  </a:lnTo>
                  <a:lnTo>
                    <a:pt x="312" y="283"/>
                  </a:lnTo>
                  <a:lnTo>
                    <a:pt x="312" y="255"/>
                  </a:lnTo>
                  <a:lnTo>
                    <a:pt x="284" y="198"/>
                  </a:lnTo>
                  <a:lnTo>
                    <a:pt x="170" y="198"/>
                  </a:lnTo>
                  <a:lnTo>
                    <a:pt x="142" y="226"/>
                  </a:lnTo>
                  <a:lnTo>
                    <a:pt x="85" y="198"/>
                  </a:lnTo>
                  <a:lnTo>
                    <a:pt x="57" y="226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85" y="113"/>
                  </a:lnTo>
                  <a:lnTo>
                    <a:pt x="113" y="113"/>
                  </a:lnTo>
                  <a:lnTo>
                    <a:pt x="199" y="113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369" y="28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454" y="255"/>
                  </a:lnTo>
                  <a:lnTo>
                    <a:pt x="482" y="255"/>
                  </a:lnTo>
                  <a:lnTo>
                    <a:pt x="482" y="226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52" y="311"/>
                  </a:lnTo>
                  <a:lnTo>
                    <a:pt x="624" y="368"/>
                  </a:lnTo>
                  <a:lnTo>
                    <a:pt x="652" y="397"/>
                  </a:lnTo>
                  <a:lnTo>
                    <a:pt x="624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95" y="652"/>
                  </a:lnTo>
                  <a:lnTo>
                    <a:pt x="567" y="680"/>
                  </a:lnTo>
                  <a:lnTo>
                    <a:pt x="539" y="652"/>
                  </a:lnTo>
                  <a:lnTo>
                    <a:pt x="482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9" name="Freeform 59">
              <a:extLst>
                <a:ext uri="{FF2B5EF4-FFF2-40B4-BE49-F238E27FC236}">
                  <a16:creationId xmlns:a16="http://schemas.microsoft.com/office/drawing/2014/main" id="{377E95E4-E635-4AA2-AEB0-A06DB38BB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4073"/>
              <a:ext cx="1843" cy="1219"/>
            </a:xfrm>
            <a:custGeom>
              <a:avLst/>
              <a:gdLst>
                <a:gd name="T0" fmla="*/ 170 w 1843"/>
                <a:gd name="T1" fmla="*/ 1162 h 1219"/>
                <a:gd name="T2" fmla="*/ 170 w 1843"/>
                <a:gd name="T3" fmla="*/ 1077 h 1219"/>
                <a:gd name="T4" fmla="*/ 142 w 1843"/>
                <a:gd name="T5" fmla="*/ 992 h 1219"/>
                <a:gd name="T6" fmla="*/ 142 w 1843"/>
                <a:gd name="T7" fmla="*/ 879 h 1219"/>
                <a:gd name="T8" fmla="*/ 85 w 1843"/>
                <a:gd name="T9" fmla="*/ 879 h 1219"/>
                <a:gd name="T10" fmla="*/ 142 w 1843"/>
                <a:gd name="T11" fmla="*/ 737 h 1219"/>
                <a:gd name="T12" fmla="*/ 85 w 1843"/>
                <a:gd name="T13" fmla="*/ 709 h 1219"/>
                <a:gd name="T14" fmla="*/ 57 w 1843"/>
                <a:gd name="T15" fmla="*/ 652 h 1219"/>
                <a:gd name="T16" fmla="*/ 0 w 1843"/>
                <a:gd name="T17" fmla="*/ 624 h 1219"/>
                <a:gd name="T18" fmla="*/ 0 w 1843"/>
                <a:gd name="T19" fmla="*/ 510 h 1219"/>
                <a:gd name="T20" fmla="*/ 0 w 1843"/>
                <a:gd name="T21" fmla="*/ 482 h 1219"/>
                <a:gd name="T22" fmla="*/ 85 w 1843"/>
                <a:gd name="T23" fmla="*/ 425 h 1219"/>
                <a:gd name="T24" fmla="*/ 142 w 1843"/>
                <a:gd name="T25" fmla="*/ 454 h 1219"/>
                <a:gd name="T26" fmla="*/ 255 w 1843"/>
                <a:gd name="T27" fmla="*/ 425 h 1219"/>
                <a:gd name="T28" fmla="*/ 397 w 1843"/>
                <a:gd name="T29" fmla="*/ 397 h 1219"/>
                <a:gd name="T30" fmla="*/ 454 w 1843"/>
                <a:gd name="T31" fmla="*/ 425 h 1219"/>
                <a:gd name="T32" fmla="*/ 539 w 1843"/>
                <a:gd name="T33" fmla="*/ 340 h 1219"/>
                <a:gd name="T34" fmla="*/ 510 w 1843"/>
                <a:gd name="T35" fmla="*/ 255 h 1219"/>
                <a:gd name="T36" fmla="*/ 510 w 1843"/>
                <a:gd name="T37" fmla="*/ 142 h 1219"/>
                <a:gd name="T38" fmla="*/ 567 w 1843"/>
                <a:gd name="T39" fmla="*/ 85 h 1219"/>
                <a:gd name="T40" fmla="*/ 1021 w 1843"/>
                <a:gd name="T41" fmla="*/ 57 h 1219"/>
                <a:gd name="T42" fmla="*/ 1049 w 1843"/>
                <a:gd name="T43" fmla="*/ 113 h 1219"/>
                <a:gd name="T44" fmla="*/ 1219 w 1843"/>
                <a:gd name="T45" fmla="*/ 170 h 1219"/>
                <a:gd name="T46" fmla="*/ 1361 w 1843"/>
                <a:gd name="T47" fmla="*/ 227 h 1219"/>
                <a:gd name="T48" fmla="*/ 1389 w 1843"/>
                <a:gd name="T49" fmla="*/ 255 h 1219"/>
                <a:gd name="T50" fmla="*/ 1531 w 1843"/>
                <a:gd name="T51" fmla="*/ 312 h 1219"/>
                <a:gd name="T52" fmla="*/ 1531 w 1843"/>
                <a:gd name="T53" fmla="*/ 397 h 1219"/>
                <a:gd name="T54" fmla="*/ 1644 w 1843"/>
                <a:gd name="T55" fmla="*/ 454 h 1219"/>
                <a:gd name="T56" fmla="*/ 1588 w 1843"/>
                <a:gd name="T57" fmla="*/ 539 h 1219"/>
                <a:gd name="T58" fmla="*/ 1701 w 1843"/>
                <a:gd name="T59" fmla="*/ 680 h 1219"/>
                <a:gd name="T60" fmla="*/ 1758 w 1843"/>
                <a:gd name="T61" fmla="*/ 709 h 1219"/>
                <a:gd name="T62" fmla="*/ 1814 w 1843"/>
                <a:gd name="T63" fmla="*/ 794 h 1219"/>
                <a:gd name="T64" fmla="*/ 1758 w 1843"/>
                <a:gd name="T65" fmla="*/ 822 h 1219"/>
                <a:gd name="T66" fmla="*/ 1729 w 1843"/>
                <a:gd name="T67" fmla="*/ 964 h 1219"/>
                <a:gd name="T68" fmla="*/ 1701 w 1843"/>
                <a:gd name="T69" fmla="*/ 1106 h 1219"/>
                <a:gd name="T70" fmla="*/ 1644 w 1843"/>
                <a:gd name="T71" fmla="*/ 1191 h 1219"/>
                <a:gd name="T72" fmla="*/ 1503 w 1843"/>
                <a:gd name="T73" fmla="*/ 1191 h 1219"/>
                <a:gd name="T74" fmla="*/ 1389 w 1843"/>
                <a:gd name="T75" fmla="*/ 1134 h 1219"/>
                <a:gd name="T76" fmla="*/ 1276 w 1843"/>
                <a:gd name="T77" fmla="*/ 1106 h 1219"/>
                <a:gd name="T78" fmla="*/ 1219 w 1843"/>
                <a:gd name="T79" fmla="*/ 1049 h 1219"/>
                <a:gd name="T80" fmla="*/ 1162 w 1843"/>
                <a:gd name="T81" fmla="*/ 1021 h 1219"/>
                <a:gd name="T82" fmla="*/ 1106 w 1843"/>
                <a:gd name="T83" fmla="*/ 992 h 1219"/>
                <a:gd name="T84" fmla="*/ 1077 w 1843"/>
                <a:gd name="T85" fmla="*/ 907 h 1219"/>
                <a:gd name="T86" fmla="*/ 992 w 1843"/>
                <a:gd name="T87" fmla="*/ 935 h 1219"/>
                <a:gd name="T88" fmla="*/ 936 w 1843"/>
                <a:gd name="T89" fmla="*/ 935 h 1219"/>
                <a:gd name="T90" fmla="*/ 879 w 1843"/>
                <a:gd name="T91" fmla="*/ 935 h 1219"/>
                <a:gd name="T92" fmla="*/ 879 w 1843"/>
                <a:gd name="T93" fmla="*/ 850 h 1219"/>
                <a:gd name="T94" fmla="*/ 794 w 1843"/>
                <a:gd name="T95" fmla="*/ 850 h 1219"/>
                <a:gd name="T96" fmla="*/ 737 w 1843"/>
                <a:gd name="T97" fmla="*/ 964 h 1219"/>
                <a:gd name="T98" fmla="*/ 709 w 1843"/>
                <a:gd name="T99" fmla="*/ 1021 h 1219"/>
                <a:gd name="T100" fmla="*/ 709 w 1843"/>
                <a:gd name="T101" fmla="*/ 1191 h 1219"/>
                <a:gd name="T102" fmla="*/ 624 w 1843"/>
                <a:gd name="T103" fmla="*/ 1162 h 1219"/>
                <a:gd name="T104" fmla="*/ 539 w 1843"/>
                <a:gd name="T105" fmla="*/ 1162 h 1219"/>
                <a:gd name="T106" fmla="*/ 454 w 1843"/>
                <a:gd name="T107" fmla="*/ 1191 h 1219"/>
                <a:gd name="T108" fmla="*/ 425 w 1843"/>
                <a:gd name="T109" fmla="*/ 1134 h 1219"/>
                <a:gd name="T110" fmla="*/ 340 w 1843"/>
                <a:gd name="T111" fmla="*/ 1134 h 1219"/>
                <a:gd name="T112" fmla="*/ 284 w 1843"/>
                <a:gd name="T113" fmla="*/ 1191 h 12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843" h="1219">
                  <a:moveTo>
                    <a:pt x="227" y="1191"/>
                  </a:moveTo>
                  <a:lnTo>
                    <a:pt x="170" y="1162"/>
                  </a:lnTo>
                  <a:lnTo>
                    <a:pt x="199" y="1106"/>
                  </a:lnTo>
                  <a:lnTo>
                    <a:pt x="170" y="1077"/>
                  </a:lnTo>
                  <a:lnTo>
                    <a:pt x="170" y="1021"/>
                  </a:lnTo>
                  <a:lnTo>
                    <a:pt x="142" y="992"/>
                  </a:lnTo>
                  <a:lnTo>
                    <a:pt x="170" y="879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85" y="879"/>
                  </a:lnTo>
                  <a:lnTo>
                    <a:pt x="113" y="794"/>
                  </a:lnTo>
                  <a:lnTo>
                    <a:pt x="142" y="737"/>
                  </a:lnTo>
                  <a:lnTo>
                    <a:pt x="85" y="737"/>
                  </a:lnTo>
                  <a:lnTo>
                    <a:pt x="85" y="709"/>
                  </a:lnTo>
                  <a:lnTo>
                    <a:pt x="28" y="709"/>
                  </a:lnTo>
                  <a:lnTo>
                    <a:pt x="57" y="652"/>
                  </a:lnTo>
                  <a:lnTo>
                    <a:pt x="28" y="652"/>
                  </a:lnTo>
                  <a:lnTo>
                    <a:pt x="0" y="624"/>
                  </a:lnTo>
                  <a:lnTo>
                    <a:pt x="28" y="595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113" y="454"/>
                  </a:lnTo>
                  <a:lnTo>
                    <a:pt x="142" y="454"/>
                  </a:lnTo>
                  <a:lnTo>
                    <a:pt x="227" y="482"/>
                  </a:lnTo>
                  <a:lnTo>
                    <a:pt x="255" y="425"/>
                  </a:lnTo>
                  <a:lnTo>
                    <a:pt x="312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425"/>
                  </a:lnTo>
                  <a:lnTo>
                    <a:pt x="567" y="425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10" y="142"/>
                  </a:lnTo>
                  <a:lnTo>
                    <a:pt x="482" y="113"/>
                  </a:lnTo>
                  <a:lnTo>
                    <a:pt x="567" y="85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85"/>
                  </a:lnTo>
                  <a:lnTo>
                    <a:pt x="1049" y="113"/>
                  </a:lnTo>
                  <a:lnTo>
                    <a:pt x="1134" y="170"/>
                  </a:lnTo>
                  <a:lnTo>
                    <a:pt x="1219" y="170"/>
                  </a:lnTo>
                  <a:lnTo>
                    <a:pt x="1276" y="227"/>
                  </a:lnTo>
                  <a:lnTo>
                    <a:pt x="1361" y="227"/>
                  </a:lnTo>
                  <a:lnTo>
                    <a:pt x="1361" y="255"/>
                  </a:lnTo>
                  <a:lnTo>
                    <a:pt x="1389" y="255"/>
                  </a:lnTo>
                  <a:lnTo>
                    <a:pt x="1474" y="312"/>
                  </a:lnTo>
                  <a:lnTo>
                    <a:pt x="1531" y="312"/>
                  </a:lnTo>
                  <a:lnTo>
                    <a:pt x="1503" y="368"/>
                  </a:lnTo>
                  <a:lnTo>
                    <a:pt x="1531" y="397"/>
                  </a:lnTo>
                  <a:lnTo>
                    <a:pt x="1531" y="454"/>
                  </a:lnTo>
                  <a:lnTo>
                    <a:pt x="1644" y="454"/>
                  </a:lnTo>
                  <a:lnTo>
                    <a:pt x="1701" y="482"/>
                  </a:lnTo>
                  <a:lnTo>
                    <a:pt x="1588" y="539"/>
                  </a:lnTo>
                  <a:lnTo>
                    <a:pt x="1559" y="595"/>
                  </a:lnTo>
                  <a:lnTo>
                    <a:pt x="1701" y="680"/>
                  </a:lnTo>
                  <a:lnTo>
                    <a:pt x="1729" y="680"/>
                  </a:lnTo>
                  <a:lnTo>
                    <a:pt x="1758" y="709"/>
                  </a:lnTo>
                  <a:lnTo>
                    <a:pt x="1843" y="737"/>
                  </a:lnTo>
                  <a:lnTo>
                    <a:pt x="1814" y="794"/>
                  </a:lnTo>
                  <a:lnTo>
                    <a:pt x="1786" y="794"/>
                  </a:lnTo>
                  <a:lnTo>
                    <a:pt x="1758" y="822"/>
                  </a:lnTo>
                  <a:lnTo>
                    <a:pt x="1814" y="935"/>
                  </a:lnTo>
                  <a:lnTo>
                    <a:pt x="1729" y="964"/>
                  </a:lnTo>
                  <a:lnTo>
                    <a:pt x="1729" y="1077"/>
                  </a:lnTo>
                  <a:lnTo>
                    <a:pt x="1701" y="1106"/>
                  </a:lnTo>
                  <a:lnTo>
                    <a:pt x="1701" y="1134"/>
                  </a:lnTo>
                  <a:lnTo>
                    <a:pt x="1644" y="1191"/>
                  </a:lnTo>
                  <a:lnTo>
                    <a:pt x="1588" y="1219"/>
                  </a:lnTo>
                  <a:lnTo>
                    <a:pt x="1503" y="1191"/>
                  </a:lnTo>
                  <a:lnTo>
                    <a:pt x="1503" y="1162"/>
                  </a:lnTo>
                  <a:lnTo>
                    <a:pt x="1389" y="1134"/>
                  </a:lnTo>
                  <a:lnTo>
                    <a:pt x="1361" y="1106"/>
                  </a:lnTo>
                  <a:lnTo>
                    <a:pt x="1276" y="1106"/>
                  </a:lnTo>
                  <a:lnTo>
                    <a:pt x="1219" y="1077"/>
                  </a:lnTo>
                  <a:lnTo>
                    <a:pt x="1219" y="1049"/>
                  </a:lnTo>
                  <a:lnTo>
                    <a:pt x="1162" y="1049"/>
                  </a:lnTo>
                  <a:lnTo>
                    <a:pt x="1162" y="1021"/>
                  </a:lnTo>
                  <a:lnTo>
                    <a:pt x="1134" y="964"/>
                  </a:lnTo>
                  <a:lnTo>
                    <a:pt x="1106" y="992"/>
                  </a:lnTo>
                  <a:lnTo>
                    <a:pt x="1077" y="964"/>
                  </a:lnTo>
                  <a:lnTo>
                    <a:pt x="1077" y="907"/>
                  </a:lnTo>
                  <a:lnTo>
                    <a:pt x="1021" y="907"/>
                  </a:lnTo>
                  <a:lnTo>
                    <a:pt x="992" y="935"/>
                  </a:lnTo>
                  <a:lnTo>
                    <a:pt x="964" y="907"/>
                  </a:lnTo>
                  <a:lnTo>
                    <a:pt x="936" y="935"/>
                  </a:lnTo>
                  <a:lnTo>
                    <a:pt x="879" y="907"/>
                  </a:lnTo>
                  <a:lnTo>
                    <a:pt x="879" y="935"/>
                  </a:lnTo>
                  <a:lnTo>
                    <a:pt x="851" y="935"/>
                  </a:lnTo>
                  <a:lnTo>
                    <a:pt x="879" y="850"/>
                  </a:lnTo>
                  <a:lnTo>
                    <a:pt x="794" y="822"/>
                  </a:lnTo>
                  <a:lnTo>
                    <a:pt x="794" y="850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765" y="992"/>
                  </a:lnTo>
                  <a:lnTo>
                    <a:pt x="709" y="1021"/>
                  </a:lnTo>
                  <a:lnTo>
                    <a:pt x="680" y="1134"/>
                  </a:lnTo>
                  <a:lnTo>
                    <a:pt x="709" y="1191"/>
                  </a:lnTo>
                  <a:lnTo>
                    <a:pt x="624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62"/>
                  </a:lnTo>
                  <a:lnTo>
                    <a:pt x="510" y="1162"/>
                  </a:lnTo>
                  <a:lnTo>
                    <a:pt x="454" y="1191"/>
                  </a:lnTo>
                  <a:lnTo>
                    <a:pt x="425" y="1162"/>
                  </a:lnTo>
                  <a:lnTo>
                    <a:pt x="425" y="1134"/>
                  </a:lnTo>
                  <a:lnTo>
                    <a:pt x="369" y="1162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0" name="Freeform 60">
              <a:extLst>
                <a:ext uri="{FF2B5EF4-FFF2-40B4-BE49-F238E27FC236}">
                  <a16:creationId xmlns:a16="http://schemas.microsoft.com/office/drawing/2014/main" id="{4D7F1431-EA47-4AFB-8169-30DB759A0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457"/>
              <a:ext cx="85" cy="85"/>
            </a:xfrm>
            <a:custGeom>
              <a:avLst/>
              <a:gdLst>
                <a:gd name="T0" fmla="*/ 56 w 85"/>
                <a:gd name="T1" fmla="*/ 0 h 85"/>
                <a:gd name="T2" fmla="*/ 28 w 85"/>
                <a:gd name="T3" fmla="*/ 28 h 85"/>
                <a:gd name="T4" fmla="*/ 0 w 85"/>
                <a:gd name="T5" fmla="*/ 57 h 85"/>
                <a:gd name="T6" fmla="*/ 56 w 85"/>
                <a:gd name="T7" fmla="*/ 85 h 85"/>
                <a:gd name="T8" fmla="*/ 85 w 85"/>
                <a:gd name="T9" fmla="*/ 28 h 85"/>
                <a:gd name="T10" fmla="*/ 56 w 85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5" h="85">
                  <a:moveTo>
                    <a:pt x="56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28"/>
                  </a:lnTo>
                  <a:lnTo>
                    <a:pt x="5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1" name="Freeform 61">
              <a:extLst>
                <a:ext uri="{FF2B5EF4-FFF2-40B4-BE49-F238E27FC236}">
                  <a16:creationId xmlns:a16="http://schemas.microsoft.com/office/drawing/2014/main" id="{C36EBE20-1964-41F5-836A-488072FF4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060"/>
              <a:ext cx="1247" cy="1077"/>
            </a:xfrm>
            <a:custGeom>
              <a:avLst/>
              <a:gdLst>
                <a:gd name="T0" fmla="*/ 1162 w 1247"/>
                <a:gd name="T1" fmla="*/ 964 h 1077"/>
                <a:gd name="T2" fmla="*/ 1190 w 1247"/>
                <a:gd name="T3" fmla="*/ 879 h 1077"/>
                <a:gd name="T4" fmla="*/ 1247 w 1247"/>
                <a:gd name="T5" fmla="*/ 822 h 1077"/>
                <a:gd name="T6" fmla="*/ 1219 w 1247"/>
                <a:gd name="T7" fmla="*/ 737 h 1077"/>
                <a:gd name="T8" fmla="*/ 1247 w 1247"/>
                <a:gd name="T9" fmla="*/ 624 h 1077"/>
                <a:gd name="T10" fmla="*/ 1134 w 1247"/>
                <a:gd name="T11" fmla="*/ 539 h 1077"/>
                <a:gd name="T12" fmla="*/ 992 w 1247"/>
                <a:gd name="T13" fmla="*/ 567 h 1077"/>
                <a:gd name="T14" fmla="*/ 992 w 1247"/>
                <a:gd name="T15" fmla="*/ 510 h 1077"/>
                <a:gd name="T16" fmla="*/ 964 w 1247"/>
                <a:gd name="T17" fmla="*/ 397 h 1077"/>
                <a:gd name="T18" fmla="*/ 850 w 1247"/>
                <a:gd name="T19" fmla="*/ 312 h 1077"/>
                <a:gd name="T20" fmla="*/ 822 w 1247"/>
                <a:gd name="T21" fmla="*/ 170 h 1077"/>
                <a:gd name="T22" fmla="*/ 793 w 1247"/>
                <a:gd name="T23" fmla="*/ 57 h 1077"/>
                <a:gd name="T24" fmla="*/ 708 w 1247"/>
                <a:gd name="T25" fmla="*/ 85 h 1077"/>
                <a:gd name="T26" fmla="*/ 567 w 1247"/>
                <a:gd name="T27" fmla="*/ 114 h 1077"/>
                <a:gd name="T28" fmla="*/ 595 w 1247"/>
                <a:gd name="T29" fmla="*/ 199 h 1077"/>
                <a:gd name="T30" fmla="*/ 425 w 1247"/>
                <a:gd name="T31" fmla="*/ 340 h 1077"/>
                <a:gd name="T32" fmla="*/ 340 w 1247"/>
                <a:gd name="T33" fmla="*/ 369 h 1077"/>
                <a:gd name="T34" fmla="*/ 255 w 1247"/>
                <a:gd name="T35" fmla="*/ 369 h 1077"/>
                <a:gd name="T36" fmla="*/ 255 w 1247"/>
                <a:gd name="T37" fmla="*/ 425 h 1077"/>
                <a:gd name="T38" fmla="*/ 283 w 1247"/>
                <a:gd name="T39" fmla="*/ 482 h 1077"/>
                <a:gd name="T40" fmla="*/ 340 w 1247"/>
                <a:gd name="T41" fmla="*/ 454 h 1077"/>
                <a:gd name="T42" fmla="*/ 482 w 1247"/>
                <a:gd name="T43" fmla="*/ 482 h 1077"/>
                <a:gd name="T44" fmla="*/ 397 w 1247"/>
                <a:gd name="T45" fmla="*/ 510 h 1077"/>
                <a:gd name="T46" fmla="*/ 425 w 1247"/>
                <a:gd name="T47" fmla="*/ 539 h 1077"/>
                <a:gd name="T48" fmla="*/ 510 w 1247"/>
                <a:gd name="T49" fmla="*/ 567 h 1077"/>
                <a:gd name="T50" fmla="*/ 623 w 1247"/>
                <a:gd name="T51" fmla="*/ 510 h 1077"/>
                <a:gd name="T52" fmla="*/ 623 w 1247"/>
                <a:gd name="T53" fmla="*/ 539 h 1077"/>
                <a:gd name="T54" fmla="*/ 567 w 1247"/>
                <a:gd name="T55" fmla="*/ 652 h 1077"/>
                <a:gd name="T56" fmla="*/ 425 w 1247"/>
                <a:gd name="T57" fmla="*/ 709 h 1077"/>
                <a:gd name="T58" fmla="*/ 453 w 1247"/>
                <a:gd name="T59" fmla="*/ 766 h 1077"/>
                <a:gd name="T60" fmla="*/ 340 w 1247"/>
                <a:gd name="T61" fmla="*/ 822 h 1077"/>
                <a:gd name="T62" fmla="*/ 283 w 1247"/>
                <a:gd name="T63" fmla="*/ 794 h 1077"/>
                <a:gd name="T64" fmla="*/ 113 w 1247"/>
                <a:gd name="T65" fmla="*/ 879 h 1077"/>
                <a:gd name="T66" fmla="*/ 56 w 1247"/>
                <a:gd name="T67" fmla="*/ 936 h 1077"/>
                <a:gd name="T68" fmla="*/ 0 w 1247"/>
                <a:gd name="T69" fmla="*/ 1049 h 1077"/>
                <a:gd name="T70" fmla="*/ 141 w 1247"/>
                <a:gd name="T71" fmla="*/ 1049 h 1077"/>
                <a:gd name="T72" fmla="*/ 312 w 1247"/>
                <a:gd name="T73" fmla="*/ 1021 h 1077"/>
                <a:gd name="T74" fmla="*/ 567 w 1247"/>
                <a:gd name="T75" fmla="*/ 1021 h 1077"/>
                <a:gd name="T76" fmla="*/ 737 w 1247"/>
                <a:gd name="T77" fmla="*/ 1077 h 1077"/>
                <a:gd name="T78" fmla="*/ 822 w 1247"/>
                <a:gd name="T79" fmla="*/ 992 h 1077"/>
                <a:gd name="T80" fmla="*/ 964 w 1247"/>
                <a:gd name="T81" fmla="*/ 992 h 1077"/>
                <a:gd name="T82" fmla="*/ 1077 w 1247"/>
                <a:gd name="T83" fmla="*/ 1021 h 107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47" h="1077">
                  <a:moveTo>
                    <a:pt x="1134" y="992"/>
                  </a:moveTo>
                  <a:lnTo>
                    <a:pt x="1162" y="964"/>
                  </a:lnTo>
                  <a:lnTo>
                    <a:pt x="1134" y="907"/>
                  </a:lnTo>
                  <a:lnTo>
                    <a:pt x="1190" y="879"/>
                  </a:lnTo>
                  <a:lnTo>
                    <a:pt x="1190" y="794"/>
                  </a:lnTo>
                  <a:lnTo>
                    <a:pt x="1247" y="822"/>
                  </a:lnTo>
                  <a:lnTo>
                    <a:pt x="1247" y="766"/>
                  </a:lnTo>
                  <a:lnTo>
                    <a:pt x="1219" y="737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34" y="595"/>
                  </a:lnTo>
                  <a:lnTo>
                    <a:pt x="1134" y="539"/>
                  </a:lnTo>
                  <a:lnTo>
                    <a:pt x="1020" y="539"/>
                  </a:lnTo>
                  <a:lnTo>
                    <a:pt x="992" y="567"/>
                  </a:lnTo>
                  <a:lnTo>
                    <a:pt x="964" y="539"/>
                  </a:lnTo>
                  <a:lnTo>
                    <a:pt x="992" y="510"/>
                  </a:lnTo>
                  <a:lnTo>
                    <a:pt x="992" y="425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850" y="312"/>
                  </a:lnTo>
                  <a:lnTo>
                    <a:pt x="850" y="199"/>
                  </a:lnTo>
                  <a:lnTo>
                    <a:pt x="822" y="170"/>
                  </a:lnTo>
                  <a:lnTo>
                    <a:pt x="850" y="114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708" y="85"/>
                  </a:lnTo>
                  <a:lnTo>
                    <a:pt x="652" y="85"/>
                  </a:lnTo>
                  <a:lnTo>
                    <a:pt x="567" y="114"/>
                  </a:lnTo>
                  <a:lnTo>
                    <a:pt x="567" y="142"/>
                  </a:lnTo>
                  <a:lnTo>
                    <a:pt x="595" y="199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40" y="312"/>
                  </a:lnTo>
                  <a:lnTo>
                    <a:pt x="340" y="369"/>
                  </a:lnTo>
                  <a:lnTo>
                    <a:pt x="283" y="340"/>
                  </a:lnTo>
                  <a:lnTo>
                    <a:pt x="255" y="369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68" y="595"/>
                  </a:lnTo>
                  <a:lnTo>
                    <a:pt x="425" y="539"/>
                  </a:lnTo>
                  <a:lnTo>
                    <a:pt x="482" y="539"/>
                  </a:lnTo>
                  <a:lnTo>
                    <a:pt x="510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708" y="539"/>
                  </a:lnTo>
                  <a:lnTo>
                    <a:pt x="623" y="539"/>
                  </a:lnTo>
                  <a:lnTo>
                    <a:pt x="595" y="595"/>
                  </a:lnTo>
                  <a:lnTo>
                    <a:pt x="567" y="652"/>
                  </a:lnTo>
                  <a:lnTo>
                    <a:pt x="510" y="652"/>
                  </a:lnTo>
                  <a:lnTo>
                    <a:pt x="425" y="709"/>
                  </a:lnTo>
                  <a:lnTo>
                    <a:pt x="510" y="737"/>
                  </a:lnTo>
                  <a:lnTo>
                    <a:pt x="453" y="766"/>
                  </a:lnTo>
                  <a:lnTo>
                    <a:pt x="397" y="822"/>
                  </a:lnTo>
                  <a:lnTo>
                    <a:pt x="340" y="822"/>
                  </a:lnTo>
                  <a:lnTo>
                    <a:pt x="312" y="766"/>
                  </a:lnTo>
                  <a:lnTo>
                    <a:pt x="283" y="794"/>
                  </a:lnTo>
                  <a:lnTo>
                    <a:pt x="255" y="851"/>
                  </a:lnTo>
                  <a:lnTo>
                    <a:pt x="113" y="879"/>
                  </a:lnTo>
                  <a:lnTo>
                    <a:pt x="28" y="907"/>
                  </a:lnTo>
                  <a:lnTo>
                    <a:pt x="56" y="936"/>
                  </a:lnTo>
                  <a:lnTo>
                    <a:pt x="0" y="992"/>
                  </a:lnTo>
                  <a:lnTo>
                    <a:pt x="0" y="1049"/>
                  </a:lnTo>
                  <a:lnTo>
                    <a:pt x="0" y="1077"/>
                  </a:lnTo>
                  <a:lnTo>
                    <a:pt x="141" y="1049"/>
                  </a:lnTo>
                  <a:lnTo>
                    <a:pt x="283" y="1077"/>
                  </a:lnTo>
                  <a:lnTo>
                    <a:pt x="312" y="1021"/>
                  </a:lnTo>
                  <a:lnTo>
                    <a:pt x="482" y="1049"/>
                  </a:lnTo>
                  <a:lnTo>
                    <a:pt x="567" y="1021"/>
                  </a:lnTo>
                  <a:lnTo>
                    <a:pt x="623" y="1077"/>
                  </a:lnTo>
                  <a:lnTo>
                    <a:pt x="737" y="1077"/>
                  </a:lnTo>
                  <a:lnTo>
                    <a:pt x="765" y="1021"/>
                  </a:lnTo>
                  <a:lnTo>
                    <a:pt x="822" y="992"/>
                  </a:lnTo>
                  <a:lnTo>
                    <a:pt x="935" y="1021"/>
                  </a:lnTo>
                  <a:lnTo>
                    <a:pt x="964" y="992"/>
                  </a:lnTo>
                  <a:lnTo>
                    <a:pt x="1049" y="1049"/>
                  </a:lnTo>
                  <a:lnTo>
                    <a:pt x="1077" y="1021"/>
                  </a:lnTo>
                  <a:lnTo>
                    <a:pt x="1134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2" name="Freeform 62">
              <a:extLst>
                <a:ext uri="{FF2B5EF4-FFF2-40B4-BE49-F238E27FC236}">
                  <a16:creationId xmlns:a16="http://schemas.microsoft.com/office/drawing/2014/main" id="{10E7E063-C09D-411E-B4B0-B8F6604FA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1692"/>
              <a:ext cx="1105" cy="1219"/>
            </a:xfrm>
            <a:custGeom>
              <a:avLst/>
              <a:gdLst>
                <a:gd name="T0" fmla="*/ 595 w 1105"/>
                <a:gd name="T1" fmla="*/ 141 h 1219"/>
                <a:gd name="T2" fmla="*/ 765 w 1105"/>
                <a:gd name="T3" fmla="*/ 113 h 1219"/>
                <a:gd name="T4" fmla="*/ 822 w 1105"/>
                <a:gd name="T5" fmla="*/ 56 h 1219"/>
                <a:gd name="T6" fmla="*/ 907 w 1105"/>
                <a:gd name="T7" fmla="*/ 56 h 1219"/>
                <a:gd name="T8" fmla="*/ 963 w 1105"/>
                <a:gd name="T9" fmla="*/ 255 h 1219"/>
                <a:gd name="T10" fmla="*/ 963 w 1105"/>
                <a:gd name="T11" fmla="*/ 340 h 1219"/>
                <a:gd name="T12" fmla="*/ 1020 w 1105"/>
                <a:gd name="T13" fmla="*/ 567 h 1219"/>
                <a:gd name="T14" fmla="*/ 1077 w 1105"/>
                <a:gd name="T15" fmla="*/ 623 h 1219"/>
                <a:gd name="T16" fmla="*/ 992 w 1105"/>
                <a:gd name="T17" fmla="*/ 708 h 1219"/>
                <a:gd name="T18" fmla="*/ 878 w 1105"/>
                <a:gd name="T19" fmla="*/ 623 h 1219"/>
                <a:gd name="T20" fmla="*/ 850 w 1105"/>
                <a:gd name="T21" fmla="*/ 567 h 1219"/>
                <a:gd name="T22" fmla="*/ 765 w 1105"/>
                <a:gd name="T23" fmla="*/ 538 h 1219"/>
                <a:gd name="T24" fmla="*/ 680 w 1105"/>
                <a:gd name="T25" fmla="*/ 538 h 1219"/>
                <a:gd name="T26" fmla="*/ 708 w 1105"/>
                <a:gd name="T27" fmla="*/ 652 h 1219"/>
                <a:gd name="T28" fmla="*/ 595 w 1105"/>
                <a:gd name="T29" fmla="*/ 623 h 1219"/>
                <a:gd name="T30" fmla="*/ 481 w 1105"/>
                <a:gd name="T31" fmla="*/ 652 h 1219"/>
                <a:gd name="T32" fmla="*/ 510 w 1105"/>
                <a:gd name="T33" fmla="*/ 708 h 1219"/>
                <a:gd name="T34" fmla="*/ 510 w 1105"/>
                <a:gd name="T35" fmla="*/ 765 h 1219"/>
                <a:gd name="T36" fmla="*/ 510 w 1105"/>
                <a:gd name="T37" fmla="*/ 850 h 1219"/>
                <a:gd name="T38" fmla="*/ 595 w 1105"/>
                <a:gd name="T39" fmla="*/ 907 h 1219"/>
                <a:gd name="T40" fmla="*/ 538 w 1105"/>
                <a:gd name="T41" fmla="*/ 1020 h 1219"/>
                <a:gd name="T42" fmla="*/ 538 w 1105"/>
                <a:gd name="T43" fmla="*/ 1077 h 1219"/>
                <a:gd name="T44" fmla="*/ 538 w 1105"/>
                <a:gd name="T45" fmla="*/ 1162 h 1219"/>
                <a:gd name="T46" fmla="*/ 481 w 1105"/>
                <a:gd name="T47" fmla="*/ 1162 h 1219"/>
                <a:gd name="T48" fmla="*/ 340 w 1105"/>
                <a:gd name="T49" fmla="*/ 1219 h 1219"/>
                <a:gd name="T50" fmla="*/ 283 w 1105"/>
                <a:gd name="T51" fmla="*/ 1134 h 1219"/>
                <a:gd name="T52" fmla="*/ 255 w 1105"/>
                <a:gd name="T53" fmla="*/ 1077 h 1219"/>
                <a:gd name="T54" fmla="*/ 170 w 1105"/>
                <a:gd name="T55" fmla="*/ 963 h 1219"/>
                <a:gd name="T56" fmla="*/ 113 w 1105"/>
                <a:gd name="T57" fmla="*/ 850 h 1219"/>
                <a:gd name="T58" fmla="*/ 56 w 1105"/>
                <a:gd name="T59" fmla="*/ 765 h 1219"/>
                <a:gd name="T60" fmla="*/ 28 w 1105"/>
                <a:gd name="T61" fmla="*/ 680 h 1219"/>
                <a:gd name="T62" fmla="*/ 28 w 1105"/>
                <a:gd name="T63" fmla="*/ 623 h 1219"/>
                <a:gd name="T64" fmla="*/ 85 w 1105"/>
                <a:gd name="T65" fmla="*/ 623 h 1219"/>
                <a:gd name="T66" fmla="*/ 198 w 1105"/>
                <a:gd name="T67" fmla="*/ 567 h 1219"/>
                <a:gd name="T68" fmla="*/ 113 w 1105"/>
                <a:gd name="T69" fmla="*/ 538 h 1219"/>
                <a:gd name="T70" fmla="*/ 141 w 1105"/>
                <a:gd name="T71" fmla="*/ 453 h 1219"/>
                <a:gd name="T72" fmla="*/ 113 w 1105"/>
                <a:gd name="T73" fmla="*/ 368 h 1219"/>
                <a:gd name="T74" fmla="*/ 198 w 1105"/>
                <a:gd name="T75" fmla="*/ 311 h 1219"/>
                <a:gd name="T76" fmla="*/ 283 w 1105"/>
                <a:gd name="T77" fmla="*/ 311 h 1219"/>
                <a:gd name="T78" fmla="*/ 340 w 1105"/>
                <a:gd name="T79" fmla="*/ 255 h 1219"/>
                <a:gd name="T80" fmla="*/ 368 w 1105"/>
                <a:gd name="T81" fmla="*/ 141 h 1219"/>
                <a:gd name="T82" fmla="*/ 453 w 1105"/>
                <a:gd name="T83" fmla="*/ 113 h 1219"/>
                <a:gd name="T84" fmla="*/ 538 w 1105"/>
                <a:gd name="T85" fmla="*/ 113 h 121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05" h="1219">
                  <a:moveTo>
                    <a:pt x="566" y="85"/>
                  </a:moveTo>
                  <a:lnTo>
                    <a:pt x="595" y="141"/>
                  </a:lnTo>
                  <a:lnTo>
                    <a:pt x="737" y="141"/>
                  </a:lnTo>
                  <a:lnTo>
                    <a:pt x="765" y="113"/>
                  </a:lnTo>
                  <a:lnTo>
                    <a:pt x="765" y="56"/>
                  </a:lnTo>
                  <a:lnTo>
                    <a:pt x="822" y="56"/>
                  </a:lnTo>
                  <a:lnTo>
                    <a:pt x="822" y="0"/>
                  </a:lnTo>
                  <a:lnTo>
                    <a:pt x="907" y="56"/>
                  </a:lnTo>
                  <a:lnTo>
                    <a:pt x="963" y="141"/>
                  </a:lnTo>
                  <a:lnTo>
                    <a:pt x="963" y="255"/>
                  </a:lnTo>
                  <a:lnTo>
                    <a:pt x="992" y="340"/>
                  </a:lnTo>
                  <a:lnTo>
                    <a:pt x="963" y="340"/>
                  </a:lnTo>
                  <a:lnTo>
                    <a:pt x="935" y="396"/>
                  </a:lnTo>
                  <a:lnTo>
                    <a:pt x="1020" y="567"/>
                  </a:lnTo>
                  <a:lnTo>
                    <a:pt x="1105" y="595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08"/>
                  </a:lnTo>
                  <a:lnTo>
                    <a:pt x="935" y="708"/>
                  </a:lnTo>
                  <a:lnTo>
                    <a:pt x="878" y="623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822" y="538"/>
                  </a:lnTo>
                  <a:lnTo>
                    <a:pt x="765" y="538"/>
                  </a:lnTo>
                  <a:lnTo>
                    <a:pt x="708" y="482"/>
                  </a:lnTo>
                  <a:lnTo>
                    <a:pt x="680" y="538"/>
                  </a:lnTo>
                  <a:lnTo>
                    <a:pt x="708" y="567"/>
                  </a:lnTo>
                  <a:lnTo>
                    <a:pt x="708" y="652"/>
                  </a:lnTo>
                  <a:lnTo>
                    <a:pt x="652" y="680"/>
                  </a:lnTo>
                  <a:lnTo>
                    <a:pt x="595" y="623"/>
                  </a:lnTo>
                  <a:lnTo>
                    <a:pt x="538" y="652"/>
                  </a:lnTo>
                  <a:lnTo>
                    <a:pt x="481" y="652"/>
                  </a:lnTo>
                  <a:lnTo>
                    <a:pt x="453" y="708"/>
                  </a:lnTo>
                  <a:lnTo>
                    <a:pt x="510" y="708"/>
                  </a:lnTo>
                  <a:lnTo>
                    <a:pt x="481" y="737"/>
                  </a:lnTo>
                  <a:lnTo>
                    <a:pt x="510" y="765"/>
                  </a:lnTo>
                  <a:lnTo>
                    <a:pt x="538" y="737"/>
                  </a:lnTo>
                  <a:lnTo>
                    <a:pt x="510" y="850"/>
                  </a:lnTo>
                  <a:lnTo>
                    <a:pt x="538" y="907"/>
                  </a:lnTo>
                  <a:lnTo>
                    <a:pt x="595" y="907"/>
                  </a:lnTo>
                  <a:lnTo>
                    <a:pt x="566" y="992"/>
                  </a:lnTo>
                  <a:lnTo>
                    <a:pt x="538" y="1020"/>
                  </a:lnTo>
                  <a:lnTo>
                    <a:pt x="566" y="1077"/>
                  </a:lnTo>
                  <a:lnTo>
                    <a:pt x="538" y="1077"/>
                  </a:lnTo>
                  <a:lnTo>
                    <a:pt x="510" y="1105"/>
                  </a:lnTo>
                  <a:lnTo>
                    <a:pt x="538" y="1162"/>
                  </a:lnTo>
                  <a:lnTo>
                    <a:pt x="510" y="1219"/>
                  </a:lnTo>
                  <a:lnTo>
                    <a:pt x="481" y="1162"/>
                  </a:lnTo>
                  <a:lnTo>
                    <a:pt x="453" y="1190"/>
                  </a:lnTo>
                  <a:lnTo>
                    <a:pt x="340" y="1219"/>
                  </a:lnTo>
                  <a:lnTo>
                    <a:pt x="311" y="1219"/>
                  </a:lnTo>
                  <a:lnTo>
                    <a:pt x="283" y="1134"/>
                  </a:lnTo>
                  <a:lnTo>
                    <a:pt x="255" y="1134"/>
                  </a:lnTo>
                  <a:lnTo>
                    <a:pt x="255" y="1077"/>
                  </a:lnTo>
                  <a:lnTo>
                    <a:pt x="170" y="992"/>
                  </a:lnTo>
                  <a:lnTo>
                    <a:pt x="170" y="963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85" y="822"/>
                  </a:lnTo>
                  <a:lnTo>
                    <a:pt x="56" y="765"/>
                  </a:lnTo>
                  <a:lnTo>
                    <a:pt x="56" y="708"/>
                  </a:lnTo>
                  <a:lnTo>
                    <a:pt x="28" y="680"/>
                  </a:lnTo>
                  <a:lnTo>
                    <a:pt x="0" y="652"/>
                  </a:lnTo>
                  <a:lnTo>
                    <a:pt x="28" y="623"/>
                  </a:lnTo>
                  <a:lnTo>
                    <a:pt x="28" y="595"/>
                  </a:lnTo>
                  <a:lnTo>
                    <a:pt x="85" y="623"/>
                  </a:lnTo>
                  <a:lnTo>
                    <a:pt x="141" y="623"/>
                  </a:lnTo>
                  <a:lnTo>
                    <a:pt x="198" y="567"/>
                  </a:lnTo>
                  <a:lnTo>
                    <a:pt x="170" y="538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141" y="453"/>
                  </a:lnTo>
                  <a:lnTo>
                    <a:pt x="85" y="396"/>
                  </a:lnTo>
                  <a:lnTo>
                    <a:pt x="113" y="368"/>
                  </a:lnTo>
                  <a:lnTo>
                    <a:pt x="198" y="340"/>
                  </a:lnTo>
                  <a:lnTo>
                    <a:pt x="198" y="311"/>
                  </a:lnTo>
                  <a:lnTo>
                    <a:pt x="255" y="340"/>
                  </a:lnTo>
                  <a:lnTo>
                    <a:pt x="283" y="311"/>
                  </a:lnTo>
                  <a:lnTo>
                    <a:pt x="311" y="226"/>
                  </a:lnTo>
                  <a:lnTo>
                    <a:pt x="340" y="255"/>
                  </a:lnTo>
                  <a:lnTo>
                    <a:pt x="396" y="198"/>
                  </a:lnTo>
                  <a:lnTo>
                    <a:pt x="368" y="141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81" y="85"/>
                  </a:lnTo>
                  <a:lnTo>
                    <a:pt x="538" y="113"/>
                  </a:lnTo>
                  <a:lnTo>
                    <a:pt x="566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3" name="Freeform 63">
              <a:extLst>
                <a:ext uri="{FF2B5EF4-FFF2-40B4-BE49-F238E27FC236}">
                  <a16:creationId xmlns:a16="http://schemas.microsoft.com/office/drawing/2014/main" id="{F325D560-B0FE-4785-90DE-0A5427FED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521"/>
              <a:ext cx="312" cy="567"/>
            </a:xfrm>
            <a:custGeom>
              <a:avLst/>
              <a:gdLst>
                <a:gd name="T0" fmla="*/ 142 w 312"/>
                <a:gd name="T1" fmla="*/ 539 h 567"/>
                <a:gd name="T2" fmla="*/ 170 w 312"/>
                <a:gd name="T3" fmla="*/ 567 h 567"/>
                <a:gd name="T4" fmla="*/ 283 w 312"/>
                <a:gd name="T5" fmla="*/ 567 h 567"/>
                <a:gd name="T6" fmla="*/ 283 w 312"/>
                <a:gd name="T7" fmla="*/ 511 h 567"/>
                <a:gd name="T8" fmla="*/ 255 w 312"/>
                <a:gd name="T9" fmla="*/ 454 h 567"/>
                <a:gd name="T10" fmla="*/ 312 w 312"/>
                <a:gd name="T11" fmla="*/ 426 h 567"/>
                <a:gd name="T12" fmla="*/ 312 w 312"/>
                <a:gd name="T13" fmla="*/ 369 h 567"/>
                <a:gd name="T14" fmla="*/ 227 w 312"/>
                <a:gd name="T15" fmla="*/ 256 h 567"/>
                <a:gd name="T16" fmla="*/ 255 w 312"/>
                <a:gd name="T17" fmla="*/ 199 h 567"/>
                <a:gd name="T18" fmla="*/ 198 w 312"/>
                <a:gd name="T19" fmla="*/ 171 h 567"/>
                <a:gd name="T20" fmla="*/ 198 w 312"/>
                <a:gd name="T21" fmla="*/ 0 h 567"/>
                <a:gd name="T22" fmla="*/ 142 w 312"/>
                <a:gd name="T23" fmla="*/ 0 h 567"/>
                <a:gd name="T24" fmla="*/ 113 w 312"/>
                <a:gd name="T25" fmla="*/ 29 h 567"/>
                <a:gd name="T26" fmla="*/ 85 w 312"/>
                <a:gd name="T27" fmla="*/ 86 h 567"/>
                <a:gd name="T28" fmla="*/ 57 w 312"/>
                <a:gd name="T29" fmla="*/ 57 h 567"/>
                <a:gd name="T30" fmla="*/ 0 w 312"/>
                <a:gd name="T31" fmla="*/ 86 h 567"/>
                <a:gd name="T32" fmla="*/ 0 w 312"/>
                <a:gd name="T33" fmla="*/ 142 h 567"/>
                <a:gd name="T34" fmla="*/ 28 w 312"/>
                <a:gd name="T35" fmla="*/ 142 h 567"/>
                <a:gd name="T36" fmla="*/ 0 w 312"/>
                <a:gd name="T37" fmla="*/ 227 h 567"/>
                <a:gd name="T38" fmla="*/ 28 w 312"/>
                <a:gd name="T39" fmla="*/ 256 h 567"/>
                <a:gd name="T40" fmla="*/ 0 w 312"/>
                <a:gd name="T41" fmla="*/ 284 h 567"/>
                <a:gd name="T42" fmla="*/ 0 w 312"/>
                <a:gd name="T43" fmla="*/ 426 h 567"/>
                <a:gd name="T44" fmla="*/ 28 w 312"/>
                <a:gd name="T45" fmla="*/ 454 h 567"/>
                <a:gd name="T46" fmla="*/ 57 w 312"/>
                <a:gd name="T47" fmla="*/ 454 h 567"/>
                <a:gd name="T48" fmla="*/ 0 w 312"/>
                <a:gd name="T49" fmla="*/ 482 h 567"/>
                <a:gd name="T50" fmla="*/ 85 w 312"/>
                <a:gd name="T51" fmla="*/ 567 h 567"/>
                <a:gd name="T52" fmla="*/ 142 w 312"/>
                <a:gd name="T53" fmla="*/ 539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12" h="567">
                  <a:moveTo>
                    <a:pt x="142" y="539"/>
                  </a:moveTo>
                  <a:lnTo>
                    <a:pt x="17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55" y="454"/>
                  </a:lnTo>
                  <a:lnTo>
                    <a:pt x="312" y="426"/>
                  </a:lnTo>
                  <a:lnTo>
                    <a:pt x="312" y="369"/>
                  </a:lnTo>
                  <a:lnTo>
                    <a:pt x="227" y="256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0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85" y="86"/>
                  </a:lnTo>
                  <a:lnTo>
                    <a:pt x="57" y="57"/>
                  </a:lnTo>
                  <a:lnTo>
                    <a:pt x="0" y="86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28" y="454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142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4" name="Freeform 64">
              <a:extLst>
                <a:ext uri="{FF2B5EF4-FFF2-40B4-BE49-F238E27FC236}">
                  <a16:creationId xmlns:a16="http://schemas.microsoft.com/office/drawing/2014/main" id="{AEE58C31-C868-4519-89D1-FBD2A5A28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181"/>
              <a:ext cx="879" cy="907"/>
            </a:xfrm>
            <a:custGeom>
              <a:avLst/>
              <a:gdLst>
                <a:gd name="T0" fmla="*/ 85 w 879"/>
                <a:gd name="T1" fmla="*/ 227 h 907"/>
                <a:gd name="T2" fmla="*/ 227 w 879"/>
                <a:gd name="T3" fmla="*/ 227 h 907"/>
                <a:gd name="T4" fmla="*/ 284 w 879"/>
                <a:gd name="T5" fmla="*/ 170 h 907"/>
                <a:gd name="T6" fmla="*/ 340 w 879"/>
                <a:gd name="T7" fmla="*/ 199 h 907"/>
                <a:gd name="T8" fmla="*/ 340 w 879"/>
                <a:gd name="T9" fmla="*/ 142 h 907"/>
                <a:gd name="T10" fmla="*/ 312 w 879"/>
                <a:gd name="T11" fmla="*/ 142 h 907"/>
                <a:gd name="T12" fmla="*/ 340 w 879"/>
                <a:gd name="T13" fmla="*/ 85 h 907"/>
                <a:gd name="T14" fmla="*/ 397 w 879"/>
                <a:gd name="T15" fmla="*/ 85 h 907"/>
                <a:gd name="T16" fmla="*/ 425 w 879"/>
                <a:gd name="T17" fmla="*/ 57 h 907"/>
                <a:gd name="T18" fmla="*/ 482 w 879"/>
                <a:gd name="T19" fmla="*/ 85 h 907"/>
                <a:gd name="T20" fmla="*/ 482 w 879"/>
                <a:gd name="T21" fmla="*/ 0 h 907"/>
                <a:gd name="T22" fmla="*/ 539 w 879"/>
                <a:gd name="T23" fmla="*/ 29 h 907"/>
                <a:gd name="T24" fmla="*/ 595 w 879"/>
                <a:gd name="T25" fmla="*/ 199 h 907"/>
                <a:gd name="T26" fmla="*/ 567 w 879"/>
                <a:gd name="T27" fmla="*/ 227 h 907"/>
                <a:gd name="T28" fmla="*/ 567 w 879"/>
                <a:gd name="T29" fmla="*/ 284 h 907"/>
                <a:gd name="T30" fmla="*/ 595 w 879"/>
                <a:gd name="T31" fmla="*/ 312 h 907"/>
                <a:gd name="T32" fmla="*/ 652 w 879"/>
                <a:gd name="T33" fmla="*/ 312 h 907"/>
                <a:gd name="T34" fmla="*/ 737 w 879"/>
                <a:gd name="T35" fmla="*/ 255 h 907"/>
                <a:gd name="T36" fmla="*/ 766 w 879"/>
                <a:gd name="T37" fmla="*/ 284 h 907"/>
                <a:gd name="T38" fmla="*/ 822 w 879"/>
                <a:gd name="T39" fmla="*/ 284 h 907"/>
                <a:gd name="T40" fmla="*/ 879 w 879"/>
                <a:gd name="T41" fmla="*/ 340 h 907"/>
                <a:gd name="T42" fmla="*/ 879 w 879"/>
                <a:gd name="T43" fmla="*/ 369 h 907"/>
                <a:gd name="T44" fmla="*/ 851 w 879"/>
                <a:gd name="T45" fmla="*/ 397 h 907"/>
                <a:gd name="T46" fmla="*/ 822 w 879"/>
                <a:gd name="T47" fmla="*/ 397 h 907"/>
                <a:gd name="T48" fmla="*/ 794 w 879"/>
                <a:gd name="T49" fmla="*/ 454 h 907"/>
                <a:gd name="T50" fmla="*/ 794 w 879"/>
                <a:gd name="T51" fmla="*/ 539 h 907"/>
                <a:gd name="T52" fmla="*/ 737 w 879"/>
                <a:gd name="T53" fmla="*/ 567 h 907"/>
                <a:gd name="T54" fmla="*/ 709 w 879"/>
                <a:gd name="T55" fmla="*/ 539 h 907"/>
                <a:gd name="T56" fmla="*/ 680 w 879"/>
                <a:gd name="T57" fmla="*/ 596 h 907"/>
                <a:gd name="T58" fmla="*/ 652 w 879"/>
                <a:gd name="T59" fmla="*/ 624 h 907"/>
                <a:gd name="T60" fmla="*/ 595 w 879"/>
                <a:gd name="T61" fmla="*/ 596 h 907"/>
                <a:gd name="T62" fmla="*/ 567 w 879"/>
                <a:gd name="T63" fmla="*/ 624 h 907"/>
                <a:gd name="T64" fmla="*/ 510 w 879"/>
                <a:gd name="T65" fmla="*/ 624 h 907"/>
                <a:gd name="T66" fmla="*/ 482 w 879"/>
                <a:gd name="T67" fmla="*/ 652 h 907"/>
                <a:gd name="T68" fmla="*/ 510 w 879"/>
                <a:gd name="T69" fmla="*/ 709 h 907"/>
                <a:gd name="T70" fmla="*/ 454 w 879"/>
                <a:gd name="T71" fmla="*/ 766 h 907"/>
                <a:gd name="T72" fmla="*/ 425 w 879"/>
                <a:gd name="T73" fmla="*/ 737 h 907"/>
                <a:gd name="T74" fmla="*/ 397 w 879"/>
                <a:gd name="T75" fmla="*/ 822 h 907"/>
                <a:gd name="T76" fmla="*/ 369 w 879"/>
                <a:gd name="T77" fmla="*/ 851 h 907"/>
                <a:gd name="T78" fmla="*/ 312 w 879"/>
                <a:gd name="T79" fmla="*/ 822 h 907"/>
                <a:gd name="T80" fmla="*/ 312 w 879"/>
                <a:gd name="T81" fmla="*/ 851 h 907"/>
                <a:gd name="T82" fmla="*/ 227 w 879"/>
                <a:gd name="T83" fmla="*/ 879 h 907"/>
                <a:gd name="T84" fmla="*/ 199 w 879"/>
                <a:gd name="T85" fmla="*/ 907 h 907"/>
                <a:gd name="T86" fmla="*/ 142 w 879"/>
                <a:gd name="T87" fmla="*/ 879 h 907"/>
                <a:gd name="T88" fmla="*/ 142 w 879"/>
                <a:gd name="T89" fmla="*/ 851 h 907"/>
                <a:gd name="T90" fmla="*/ 199 w 879"/>
                <a:gd name="T91" fmla="*/ 822 h 907"/>
                <a:gd name="T92" fmla="*/ 199 w 879"/>
                <a:gd name="T93" fmla="*/ 794 h 907"/>
                <a:gd name="T94" fmla="*/ 142 w 879"/>
                <a:gd name="T95" fmla="*/ 766 h 907"/>
                <a:gd name="T96" fmla="*/ 85 w 879"/>
                <a:gd name="T97" fmla="*/ 737 h 907"/>
                <a:gd name="T98" fmla="*/ 57 w 879"/>
                <a:gd name="T99" fmla="*/ 709 h 907"/>
                <a:gd name="T100" fmla="*/ 0 w 879"/>
                <a:gd name="T101" fmla="*/ 681 h 907"/>
                <a:gd name="T102" fmla="*/ 28 w 879"/>
                <a:gd name="T103" fmla="*/ 596 h 907"/>
                <a:gd name="T104" fmla="*/ 28 w 879"/>
                <a:gd name="T105" fmla="*/ 511 h 907"/>
                <a:gd name="T106" fmla="*/ 57 w 879"/>
                <a:gd name="T107" fmla="*/ 454 h 907"/>
                <a:gd name="T108" fmla="*/ 85 w 879"/>
                <a:gd name="T109" fmla="*/ 454 h 907"/>
                <a:gd name="T110" fmla="*/ 114 w 879"/>
                <a:gd name="T111" fmla="*/ 426 h 907"/>
                <a:gd name="T112" fmla="*/ 57 w 879"/>
                <a:gd name="T113" fmla="*/ 369 h 907"/>
                <a:gd name="T114" fmla="*/ 85 w 879"/>
                <a:gd name="T115" fmla="*/ 340 h 907"/>
                <a:gd name="T116" fmla="*/ 85 w 879"/>
                <a:gd name="T117" fmla="*/ 227 h 90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79" h="907">
                  <a:moveTo>
                    <a:pt x="85" y="227"/>
                  </a:moveTo>
                  <a:lnTo>
                    <a:pt x="227" y="227"/>
                  </a:lnTo>
                  <a:lnTo>
                    <a:pt x="284" y="170"/>
                  </a:lnTo>
                  <a:lnTo>
                    <a:pt x="340" y="199"/>
                  </a:lnTo>
                  <a:lnTo>
                    <a:pt x="340" y="142"/>
                  </a:lnTo>
                  <a:lnTo>
                    <a:pt x="312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595" y="199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95" y="312"/>
                  </a:lnTo>
                  <a:lnTo>
                    <a:pt x="652" y="312"/>
                  </a:lnTo>
                  <a:lnTo>
                    <a:pt x="737" y="255"/>
                  </a:lnTo>
                  <a:lnTo>
                    <a:pt x="766" y="284"/>
                  </a:lnTo>
                  <a:lnTo>
                    <a:pt x="822" y="284"/>
                  </a:lnTo>
                  <a:lnTo>
                    <a:pt x="879" y="340"/>
                  </a:lnTo>
                  <a:lnTo>
                    <a:pt x="879" y="369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54"/>
                  </a:lnTo>
                  <a:lnTo>
                    <a:pt x="794" y="539"/>
                  </a:lnTo>
                  <a:lnTo>
                    <a:pt x="737" y="567"/>
                  </a:lnTo>
                  <a:lnTo>
                    <a:pt x="709" y="539"/>
                  </a:lnTo>
                  <a:lnTo>
                    <a:pt x="680" y="596"/>
                  </a:lnTo>
                  <a:lnTo>
                    <a:pt x="652" y="624"/>
                  </a:lnTo>
                  <a:lnTo>
                    <a:pt x="595" y="596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482" y="652"/>
                  </a:lnTo>
                  <a:lnTo>
                    <a:pt x="510" y="709"/>
                  </a:lnTo>
                  <a:lnTo>
                    <a:pt x="454" y="766"/>
                  </a:lnTo>
                  <a:lnTo>
                    <a:pt x="425" y="737"/>
                  </a:lnTo>
                  <a:lnTo>
                    <a:pt x="397" y="822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312" y="851"/>
                  </a:lnTo>
                  <a:lnTo>
                    <a:pt x="227" y="879"/>
                  </a:lnTo>
                  <a:lnTo>
                    <a:pt x="199" y="907"/>
                  </a:lnTo>
                  <a:lnTo>
                    <a:pt x="142" y="879"/>
                  </a:lnTo>
                  <a:lnTo>
                    <a:pt x="142" y="851"/>
                  </a:lnTo>
                  <a:lnTo>
                    <a:pt x="199" y="822"/>
                  </a:lnTo>
                  <a:lnTo>
                    <a:pt x="199" y="794"/>
                  </a:lnTo>
                  <a:lnTo>
                    <a:pt x="142" y="766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0" y="681"/>
                  </a:lnTo>
                  <a:lnTo>
                    <a:pt x="28" y="596"/>
                  </a:lnTo>
                  <a:lnTo>
                    <a:pt x="28" y="511"/>
                  </a:lnTo>
                  <a:lnTo>
                    <a:pt x="57" y="454"/>
                  </a:lnTo>
                  <a:lnTo>
                    <a:pt x="85" y="454"/>
                  </a:lnTo>
                  <a:lnTo>
                    <a:pt x="114" y="426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5" name="Freeform 65">
              <a:extLst>
                <a:ext uri="{FF2B5EF4-FFF2-40B4-BE49-F238E27FC236}">
                  <a16:creationId xmlns:a16="http://schemas.microsoft.com/office/drawing/2014/main" id="{86201049-2601-4C34-B398-3BE8A4257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614"/>
              <a:ext cx="793" cy="794"/>
            </a:xfrm>
            <a:custGeom>
              <a:avLst/>
              <a:gdLst>
                <a:gd name="T0" fmla="*/ 0 w 793"/>
                <a:gd name="T1" fmla="*/ 255 h 794"/>
                <a:gd name="T2" fmla="*/ 0 w 793"/>
                <a:gd name="T3" fmla="*/ 170 h 794"/>
                <a:gd name="T4" fmla="*/ 28 w 793"/>
                <a:gd name="T5" fmla="*/ 227 h 794"/>
                <a:gd name="T6" fmla="*/ 85 w 793"/>
                <a:gd name="T7" fmla="*/ 227 h 794"/>
                <a:gd name="T8" fmla="*/ 226 w 793"/>
                <a:gd name="T9" fmla="*/ 114 h 794"/>
                <a:gd name="T10" fmla="*/ 255 w 793"/>
                <a:gd name="T11" fmla="*/ 57 h 794"/>
                <a:gd name="T12" fmla="*/ 226 w 793"/>
                <a:gd name="T13" fmla="*/ 0 h 794"/>
                <a:gd name="T14" fmla="*/ 311 w 793"/>
                <a:gd name="T15" fmla="*/ 0 h 794"/>
                <a:gd name="T16" fmla="*/ 311 w 793"/>
                <a:gd name="T17" fmla="*/ 29 h 794"/>
                <a:gd name="T18" fmla="*/ 397 w 793"/>
                <a:gd name="T19" fmla="*/ 142 h 794"/>
                <a:gd name="T20" fmla="*/ 425 w 793"/>
                <a:gd name="T21" fmla="*/ 142 h 794"/>
                <a:gd name="T22" fmla="*/ 453 w 793"/>
                <a:gd name="T23" fmla="*/ 170 h 794"/>
                <a:gd name="T24" fmla="*/ 453 w 793"/>
                <a:gd name="T25" fmla="*/ 199 h 794"/>
                <a:gd name="T26" fmla="*/ 482 w 793"/>
                <a:gd name="T27" fmla="*/ 284 h 794"/>
                <a:gd name="T28" fmla="*/ 510 w 793"/>
                <a:gd name="T29" fmla="*/ 284 h 794"/>
                <a:gd name="T30" fmla="*/ 510 w 793"/>
                <a:gd name="T31" fmla="*/ 340 h 794"/>
                <a:gd name="T32" fmla="*/ 538 w 793"/>
                <a:gd name="T33" fmla="*/ 426 h 794"/>
                <a:gd name="T34" fmla="*/ 595 w 793"/>
                <a:gd name="T35" fmla="*/ 426 h 794"/>
                <a:gd name="T36" fmla="*/ 623 w 793"/>
                <a:gd name="T37" fmla="*/ 397 h 794"/>
                <a:gd name="T38" fmla="*/ 708 w 793"/>
                <a:gd name="T39" fmla="*/ 397 h 794"/>
                <a:gd name="T40" fmla="*/ 765 w 793"/>
                <a:gd name="T41" fmla="*/ 454 h 794"/>
                <a:gd name="T42" fmla="*/ 765 w 793"/>
                <a:gd name="T43" fmla="*/ 511 h 794"/>
                <a:gd name="T44" fmla="*/ 793 w 793"/>
                <a:gd name="T45" fmla="*/ 539 h 794"/>
                <a:gd name="T46" fmla="*/ 765 w 793"/>
                <a:gd name="T47" fmla="*/ 567 h 794"/>
                <a:gd name="T48" fmla="*/ 765 w 793"/>
                <a:gd name="T49" fmla="*/ 652 h 794"/>
                <a:gd name="T50" fmla="*/ 708 w 793"/>
                <a:gd name="T51" fmla="*/ 624 h 794"/>
                <a:gd name="T52" fmla="*/ 680 w 793"/>
                <a:gd name="T53" fmla="*/ 652 h 794"/>
                <a:gd name="T54" fmla="*/ 623 w 793"/>
                <a:gd name="T55" fmla="*/ 652 h 794"/>
                <a:gd name="T56" fmla="*/ 595 w 793"/>
                <a:gd name="T57" fmla="*/ 709 h 794"/>
                <a:gd name="T58" fmla="*/ 623 w 793"/>
                <a:gd name="T59" fmla="*/ 709 h 794"/>
                <a:gd name="T60" fmla="*/ 623 w 793"/>
                <a:gd name="T61" fmla="*/ 766 h 794"/>
                <a:gd name="T62" fmla="*/ 567 w 793"/>
                <a:gd name="T63" fmla="*/ 737 h 794"/>
                <a:gd name="T64" fmla="*/ 510 w 793"/>
                <a:gd name="T65" fmla="*/ 794 h 794"/>
                <a:gd name="T66" fmla="*/ 368 w 793"/>
                <a:gd name="T67" fmla="*/ 794 h 794"/>
                <a:gd name="T68" fmla="*/ 340 w 793"/>
                <a:gd name="T69" fmla="*/ 766 h 794"/>
                <a:gd name="T70" fmla="*/ 311 w 793"/>
                <a:gd name="T71" fmla="*/ 709 h 794"/>
                <a:gd name="T72" fmla="*/ 340 w 793"/>
                <a:gd name="T73" fmla="*/ 709 h 794"/>
                <a:gd name="T74" fmla="*/ 311 w 793"/>
                <a:gd name="T75" fmla="*/ 652 h 794"/>
                <a:gd name="T76" fmla="*/ 255 w 793"/>
                <a:gd name="T77" fmla="*/ 652 h 794"/>
                <a:gd name="T78" fmla="*/ 198 w 793"/>
                <a:gd name="T79" fmla="*/ 681 h 794"/>
                <a:gd name="T80" fmla="*/ 85 w 793"/>
                <a:gd name="T81" fmla="*/ 539 h 794"/>
                <a:gd name="T82" fmla="*/ 85 w 793"/>
                <a:gd name="T83" fmla="*/ 482 h 794"/>
                <a:gd name="T84" fmla="*/ 141 w 793"/>
                <a:gd name="T85" fmla="*/ 482 h 794"/>
                <a:gd name="T86" fmla="*/ 141 w 793"/>
                <a:gd name="T87" fmla="*/ 454 h 794"/>
                <a:gd name="T88" fmla="*/ 85 w 793"/>
                <a:gd name="T89" fmla="*/ 426 h 794"/>
                <a:gd name="T90" fmla="*/ 113 w 793"/>
                <a:gd name="T91" fmla="*/ 340 h 794"/>
                <a:gd name="T92" fmla="*/ 85 w 793"/>
                <a:gd name="T93" fmla="*/ 284 h 794"/>
                <a:gd name="T94" fmla="*/ 28 w 793"/>
                <a:gd name="T95" fmla="*/ 284 h 794"/>
                <a:gd name="T96" fmla="*/ 0 w 793"/>
                <a:gd name="T97" fmla="*/ 255 h 7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93" h="794">
                  <a:moveTo>
                    <a:pt x="0" y="255"/>
                  </a:moveTo>
                  <a:lnTo>
                    <a:pt x="0" y="170"/>
                  </a:lnTo>
                  <a:lnTo>
                    <a:pt x="28" y="227"/>
                  </a:lnTo>
                  <a:lnTo>
                    <a:pt x="85" y="227"/>
                  </a:lnTo>
                  <a:lnTo>
                    <a:pt x="226" y="114"/>
                  </a:lnTo>
                  <a:lnTo>
                    <a:pt x="255" y="57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11" y="29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53" y="170"/>
                  </a:lnTo>
                  <a:lnTo>
                    <a:pt x="453" y="199"/>
                  </a:lnTo>
                  <a:lnTo>
                    <a:pt x="482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38" y="426"/>
                  </a:lnTo>
                  <a:lnTo>
                    <a:pt x="595" y="426"/>
                  </a:lnTo>
                  <a:lnTo>
                    <a:pt x="623" y="397"/>
                  </a:lnTo>
                  <a:lnTo>
                    <a:pt x="708" y="397"/>
                  </a:lnTo>
                  <a:lnTo>
                    <a:pt x="765" y="454"/>
                  </a:lnTo>
                  <a:lnTo>
                    <a:pt x="765" y="511"/>
                  </a:lnTo>
                  <a:lnTo>
                    <a:pt x="793" y="539"/>
                  </a:lnTo>
                  <a:lnTo>
                    <a:pt x="765" y="567"/>
                  </a:lnTo>
                  <a:lnTo>
                    <a:pt x="765" y="652"/>
                  </a:lnTo>
                  <a:lnTo>
                    <a:pt x="708" y="624"/>
                  </a:lnTo>
                  <a:lnTo>
                    <a:pt x="680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623" y="709"/>
                  </a:lnTo>
                  <a:lnTo>
                    <a:pt x="623" y="766"/>
                  </a:lnTo>
                  <a:lnTo>
                    <a:pt x="567" y="737"/>
                  </a:lnTo>
                  <a:lnTo>
                    <a:pt x="510" y="794"/>
                  </a:lnTo>
                  <a:lnTo>
                    <a:pt x="368" y="794"/>
                  </a:lnTo>
                  <a:lnTo>
                    <a:pt x="340" y="766"/>
                  </a:lnTo>
                  <a:lnTo>
                    <a:pt x="311" y="709"/>
                  </a:lnTo>
                  <a:lnTo>
                    <a:pt x="340" y="709"/>
                  </a:lnTo>
                  <a:lnTo>
                    <a:pt x="311" y="652"/>
                  </a:lnTo>
                  <a:lnTo>
                    <a:pt x="255" y="652"/>
                  </a:lnTo>
                  <a:lnTo>
                    <a:pt x="198" y="681"/>
                  </a:lnTo>
                  <a:lnTo>
                    <a:pt x="85" y="539"/>
                  </a:lnTo>
                  <a:lnTo>
                    <a:pt x="85" y="482"/>
                  </a:lnTo>
                  <a:lnTo>
                    <a:pt x="141" y="482"/>
                  </a:lnTo>
                  <a:lnTo>
                    <a:pt x="141" y="454"/>
                  </a:lnTo>
                  <a:lnTo>
                    <a:pt x="85" y="426"/>
                  </a:lnTo>
                  <a:lnTo>
                    <a:pt x="113" y="340"/>
                  </a:lnTo>
                  <a:lnTo>
                    <a:pt x="85" y="284"/>
                  </a:lnTo>
                  <a:lnTo>
                    <a:pt x="28" y="284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6" name="Freeform 66">
              <a:extLst>
                <a:ext uri="{FF2B5EF4-FFF2-40B4-BE49-F238E27FC236}">
                  <a16:creationId xmlns:a16="http://schemas.microsoft.com/office/drawing/2014/main" id="{9640B698-5087-4766-8EE2-03304974D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586"/>
              <a:ext cx="539" cy="482"/>
            </a:xfrm>
            <a:custGeom>
              <a:avLst/>
              <a:gdLst>
                <a:gd name="T0" fmla="*/ 0 w 539"/>
                <a:gd name="T1" fmla="*/ 28 h 482"/>
                <a:gd name="T2" fmla="*/ 0 w 539"/>
                <a:gd name="T3" fmla="*/ 57 h 482"/>
                <a:gd name="T4" fmla="*/ 86 w 539"/>
                <a:gd name="T5" fmla="*/ 170 h 482"/>
                <a:gd name="T6" fmla="*/ 114 w 539"/>
                <a:gd name="T7" fmla="*/ 170 h 482"/>
                <a:gd name="T8" fmla="*/ 142 w 539"/>
                <a:gd name="T9" fmla="*/ 198 h 482"/>
                <a:gd name="T10" fmla="*/ 142 w 539"/>
                <a:gd name="T11" fmla="*/ 227 h 482"/>
                <a:gd name="T12" fmla="*/ 171 w 539"/>
                <a:gd name="T13" fmla="*/ 312 h 482"/>
                <a:gd name="T14" fmla="*/ 199 w 539"/>
                <a:gd name="T15" fmla="*/ 312 h 482"/>
                <a:gd name="T16" fmla="*/ 199 w 539"/>
                <a:gd name="T17" fmla="*/ 368 h 482"/>
                <a:gd name="T18" fmla="*/ 227 w 539"/>
                <a:gd name="T19" fmla="*/ 454 h 482"/>
                <a:gd name="T20" fmla="*/ 284 w 539"/>
                <a:gd name="T21" fmla="*/ 454 h 482"/>
                <a:gd name="T22" fmla="*/ 312 w 539"/>
                <a:gd name="T23" fmla="*/ 425 h 482"/>
                <a:gd name="T24" fmla="*/ 397 w 539"/>
                <a:gd name="T25" fmla="*/ 425 h 482"/>
                <a:gd name="T26" fmla="*/ 454 w 539"/>
                <a:gd name="T27" fmla="*/ 482 h 482"/>
                <a:gd name="T28" fmla="*/ 511 w 539"/>
                <a:gd name="T29" fmla="*/ 454 h 482"/>
                <a:gd name="T30" fmla="*/ 511 w 539"/>
                <a:gd name="T31" fmla="*/ 425 h 482"/>
                <a:gd name="T32" fmla="*/ 482 w 539"/>
                <a:gd name="T33" fmla="*/ 368 h 482"/>
                <a:gd name="T34" fmla="*/ 511 w 539"/>
                <a:gd name="T35" fmla="*/ 340 h 482"/>
                <a:gd name="T36" fmla="*/ 511 w 539"/>
                <a:gd name="T37" fmla="*/ 312 h 482"/>
                <a:gd name="T38" fmla="*/ 539 w 539"/>
                <a:gd name="T39" fmla="*/ 283 h 482"/>
                <a:gd name="T40" fmla="*/ 539 w 539"/>
                <a:gd name="T41" fmla="*/ 255 h 482"/>
                <a:gd name="T42" fmla="*/ 454 w 539"/>
                <a:gd name="T43" fmla="*/ 255 h 482"/>
                <a:gd name="T44" fmla="*/ 511 w 539"/>
                <a:gd name="T45" fmla="*/ 198 h 482"/>
                <a:gd name="T46" fmla="*/ 511 w 539"/>
                <a:gd name="T47" fmla="*/ 142 h 482"/>
                <a:gd name="T48" fmla="*/ 511 w 539"/>
                <a:gd name="T49" fmla="*/ 85 h 482"/>
                <a:gd name="T50" fmla="*/ 454 w 539"/>
                <a:gd name="T51" fmla="*/ 28 h 482"/>
                <a:gd name="T52" fmla="*/ 369 w 539"/>
                <a:gd name="T53" fmla="*/ 85 h 482"/>
                <a:gd name="T54" fmla="*/ 142 w 539"/>
                <a:gd name="T55" fmla="*/ 85 h 482"/>
                <a:gd name="T56" fmla="*/ 114 w 539"/>
                <a:gd name="T57" fmla="*/ 57 h 482"/>
                <a:gd name="T58" fmla="*/ 114 w 539"/>
                <a:gd name="T59" fmla="*/ 0 h 482"/>
                <a:gd name="T60" fmla="*/ 86 w 539"/>
                <a:gd name="T61" fmla="*/ 28 h 482"/>
                <a:gd name="T62" fmla="*/ 57 w 539"/>
                <a:gd name="T63" fmla="*/ 0 h 482"/>
                <a:gd name="T64" fmla="*/ 29 w 539"/>
                <a:gd name="T65" fmla="*/ 28 h 482"/>
                <a:gd name="T66" fmla="*/ 0 w 539"/>
                <a:gd name="T67" fmla="*/ 28 h 4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39" h="482">
                  <a:moveTo>
                    <a:pt x="0" y="28"/>
                  </a:moveTo>
                  <a:lnTo>
                    <a:pt x="0" y="57"/>
                  </a:lnTo>
                  <a:lnTo>
                    <a:pt x="86" y="170"/>
                  </a:lnTo>
                  <a:lnTo>
                    <a:pt x="114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71" y="312"/>
                  </a:lnTo>
                  <a:lnTo>
                    <a:pt x="199" y="312"/>
                  </a:lnTo>
                  <a:lnTo>
                    <a:pt x="199" y="36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12" y="425"/>
                  </a:lnTo>
                  <a:lnTo>
                    <a:pt x="397" y="425"/>
                  </a:lnTo>
                  <a:lnTo>
                    <a:pt x="454" y="482"/>
                  </a:lnTo>
                  <a:lnTo>
                    <a:pt x="511" y="454"/>
                  </a:lnTo>
                  <a:lnTo>
                    <a:pt x="511" y="425"/>
                  </a:lnTo>
                  <a:lnTo>
                    <a:pt x="482" y="368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283"/>
                  </a:lnTo>
                  <a:lnTo>
                    <a:pt x="539" y="255"/>
                  </a:lnTo>
                  <a:lnTo>
                    <a:pt x="454" y="255"/>
                  </a:lnTo>
                  <a:lnTo>
                    <a:pt x="511" y="198"/>
                  </a:lnTo>
                  <a:lnTo>
                    <a:pt x="511" y="142"/>
                  </a:lnTo>
                  <a:lnTo>
                    <a:pt x="511" y="85"/>
                  </a:lnTo>
                  <a:lnTo>
                    <a:pt x="454" y="28"/>
                  </a:lnTo>
                  <a:lnTo>
                    <a:pt x="369" y="85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7" name="Freeform 67">
              <a:extLst>
                <a:ext uri="{FF2B5EF4-FFF2-40B4-BE49-F238E27FC236}">
                  <a16:creationId xmlns:a16="http://schemas.microsoft.com/office/drawing/2014/main" id="{1204BBB9-0625-4C81-A88F-9B062921B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74"/>
              <a:ext cx="709" cy="397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8" name="Freeform 68">
              <a:extLst>
                <a:ext uri="{FF2B5EF4-FFF2-40B4-BE49-F238E27FC236}">
                  <a16:creationId xmlns:a16="http://schemas.microsoft.com/office/drawing/2014/main" id="{B093C113-0DBC-402E-A240-C22A41C73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46"/>
              <a:ext cx="340" cy="113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9" name="Freeform 69">
              <a:extLst>
                <a:ext uri="{FF2B5EF4-FFF2-40B4-BE49-F238E27FC236}">
                  <a16:creationId xmlns:a16="http://schemas.microsoft.com/office/drawing/2014/main" id="{6CD5E7AB-FEC3-46F3-A8F0-284EFA523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59"/>
              <a:ext cx="255" cy="284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" name="Freeform 70">
              <a:extLst>
                <a:ext uri="{FF2B5EF4-FFF2-40B4-BE49-F238E27FC236}">
                  <a16:creationId xmlns:a16="http://schemas.microsoft.com/office/drawing/2014/main" id="{FDDC3366-CC44-4AFB-AEFC-ABF00A3C3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84"/>
              <a:ext cx="57" cy="227"/>
            </a:xfrm>
            <a:custGeom>
              <a:avLst/>
              <a:gdLst>
                <a:gd name="T0" fmla="*/ 57 w 57"/>
                <a:gd name="T1" fmla="*/ 0 h 227"/>
                <a:gd name="T2" fmla="*/ 57 w 57"/>
                <a:gd name="T3" fmla="*/ 227 h 227"/>
                <a:gd name="T4" fmla="*/ 29 w 57"/>
                <a:gd name="T5" fmla="*/ 227 h 227"/>
                <a:gd name="T6" fmla="*/ 0 w 57"/>
                <a:gd name="T7" fmla="*/ 85 h 227"/>
                <a:gd name="T8" fmla="*/ 29 w 57"/>
                <a:gd name="T9" fmla="*/ 85 h 227"/>
                <a:gd name="T10" fmla="*/ 29 w 57"/>
                <a:gd name="T11" fmla="*/ 0 h 227"/>
                <a:gd name="T12" fmla="*/ 57 w 5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227">
                  <a:moveTo>
                    <a:pt x="57" y="0"/>
                  </a:moveTo>
                  <a:lnTo>
                    <a:pt x="57" y="227"/>
                  </a:lnTo>
                  <a:lnTo>
                    <a:pt x="29" y="227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" name="Freeform 71">
              <a:extLst>
                <a:ext uri="{FF2B5EF4-FFF2-40B4-BE49-F238E27FC236}">
                  <a16:creationId xmlns:a16="http://schemas.microsoft.com/office/drawing/2014/main" id="{8F589242-A0B9-4E45-8A49-9B3B0DA68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444"/>
              <a:ext cx="397" cy="369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2" name="Freeform 72">
              <a:extLst>
                <a:ext uri="{FF2B5EF4-FFF2-40B4-BE49-F238E27FC236}">
                  <a16:creationId xmlns:a16="http://schemas.microsoft.com/office/drawing/2014/main" id="{25E8FD1D-9A02-4CE0-BBB0-E1E8AD078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2032"/>
              <a:ext cx="312" cy="567"/>
            </a:xfrm>
            <a:custGeom>
              <a:avLst/>
              <a:gdLst>
                <a:gd name="T0" fmla="*/ 113 w 312"/>
                <a:gd name="T1" fmla="*/ 0 h 567"/>
                <a:gd name="T2" fmla="*/ 142 w 312"/>
                <a:gd name="T3" fmla="*/ 0 h 567"/>
                <a:gd name="T4" fmla="*/ 142 w 312"/>
                <a:gd name="T5" fmla="*/ 56 h 567"/>
                <a:gd name="T6" fmla="*/ 170 w 312"/>
                <a:gd name="T7" fmla="*/ 85 h 567"/>
                <a:gd name="T8" fmla="*/ 198 w 312"/>
                <a:gd name="T9" fmla="*/ 56 h 567"/>
                <a:gd name="T10" fmla="*/ 227 w 312"/>
                <a:gd name="T11" fmla="*/ 85 h 567"/>
                <a:gd name="T12" fmla="*/ 227 w 312"/>
                <a:gd name="T13" fmla="*/ 170 h 567"/>
                <a:gd name="T14" fmla="*/ 170 w 312"/>
                <a:gd name="T15" fmla="*/ 227 h 567"/>
                <a:gd name="T16" fmla="*/ 198 w 312"/>
                <a:gd name="T17" fmla="*/ 255 h 567"/>
                <a:gd name="T18" fmla="*/ 227 w 312"/>
                <a:gd name="T19" fmla="*/ 312 h 567"/>
                <a:gd name="T20" fmla="*/ 255 w 312"/>
                <a:gd name="T21" fmla="*/ 368 h 567"/>
                <a:gd name="T22" fmla="*/ 255 w 312"/>
                <a:gd name="T23" fmla="*/ 397 h 567"/>
                <a:gd name="T24" fmla="*/ 312 w 312"/>
                <a:gd name="T25" fmla="*/ 453 h 567"/>
                <a:gd name="T26" fmla="*/ 284 w 312"/>
                <a:gd name="T27" fmla="*/ 567 h 567"/>
                <a:gd name="T28" fmla="*/ 198 w 312"/>
                <a:gd name="T29" fmla="*/ 482 h 567"/>
                <a:gd name="T30" fmla="*/ 142 w 312"/>
                <a:gd name="T31" fmla="*/ 425 h 567"/>
                <a:gd name="T32" fmla="*/ 142 w 312"/>
                <a:gd name="T33" fmla="*/ 397 h 567"/>
                <a:gd name="T34" fmla="*/ 113 w 312"/>
                <a:gd name="T35" fmla="*/ 425 h 567"/>
                <a:gd name="T36" fmla="*/ 113 w 312"/>
                <a:gd name="T37" fmla="*/ 453 h 567"/>
                <a:gd name="T38" fmla="*/ 57 w 312"/>
                <a:gd name="T39" fmla="*/ 453 h 567"/>
                <a:gd name="T40" fmla="*/ 28 w 312"/>
                <a:gd name="T41" fmla="*/ 425 h 567"/>
                <a:gd name="T42" fmla="*/ 57 w 312"/>
                <a:gd name="T43" fmla="*/ 340 h 567"/>
                <a:gd name="T44" fmla="*/ 0 w 312"/>
                <a:gd name="T45" fmla="*/ 283 h 567"/>
                <a:gd name="T46" fmla="*/ 0 w 312"/>
                <a:gd name="T47" fmla="*/ 56 h 567"/>
                <a:gd name="T48" fmla="*/ 113 w 312"/>
                <a:gd name="T49" fmla="*/ 56 h 567"/>
                <a:gd name="T50" fmla="*/ 113 w 312"/>
                <a:gd name="T51" fmla="*/ 0 h 56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12" h="567">
                  <a:moveTo>
                    <a:pt x="113" y="0"/>
                  </a:moveTo>
                  <a:lnTo>
                    <a:pt x="142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98" y="56"/>
                  </a:lnTo>
                  <a:lnTo>
                    <a:pt x="227" y="85"/>
                  </a:lnTo>
                  <a:lnTo>
                    <a:pt x="227" y="170"/>
                  </a:lnTo>
                  <a:lnTo>
                    <a:pt x="170" y="227"/>
                  </a:lnTo>
                  <a:lnTo>
                    <a:pt x="198" y="255"/>
                  </a:lnTo>
                  <a:lnTo>
                    <a:pt x="227" y="312"/>
                  </a:lnTo>
                  <a:lnTo>
                    <a:pt x="255" y="368"/>
                  </a:lnTo>
                  <a:lnTo>
                    <a:pt x="255" y="397"/>
                  </a:lnTo>
                  <a:lnTo>
                    <a:pt x="312" y="453"/>
                  </a:lnTo>
                  <a:lnTo>
                    <a:pt x="284" y="567"/>
                  </a:lnTo>
                  <a:lnTo>
                    <a:pt x="198" y="482"/>
                  </a:lnTo>
                  <a:lnTo>
                    <a:pt x="142" y="425"/>
                  </a:lnTo>
                  <a:lnTo>
                    <a:pt x="142" y="397"/>
                  </a:lnTo>
                  <a:lnTo>
                    <a:pt x="113" y="425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28" y="425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3" name="Freeform 73">
              <a:extLst>
                <a:ext uri="{FF2B5EF4-FFF2-40B4-BE49-F238E27FC236}">
                  <a16:creationId xmlns:a16="http://schemas.microsoft.com/office/drawing/2014/main" id="{534DD78C-735C-4513-941E-210993EB2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00"/>
              <a:ext cx="680" cy="851"/>
            </a:xfrm>
            <a:custGeom>
              <a:avLst/>
              <a:gdLst>
                <a:gd name="T0" fmla="*/ 539 w 680"/>
                <a:gd name="T1" fmla="*/ 199 h 851"/>
                <a:gd name="T2" fmla="*/ 595 w 680"/>
                <a:gd name="T3" fmla="*/ 284 h 851"/>
                <a:gd name="T4" fmla="*/ 595 w 680"/>
                <a:gd name="T5" fmla="*/ 369 h 851"/>
                <a:gd name="T6" fmla="*/ 624 w 680"/>
                <a:gd name="T7" fmla="*/ 454 h 851"/>
                <a:gd name="T8" fmla="*/ 652 w 680"/>
                <a:gd name="T9" fmla="*/ 454 h 851"/>
                <a:gd name="T10" fmla="*/ 624 w 680"/>
                <a:gd name="T11" fmla="*/ 539 h 851"/>
                <a:gd name="T12" fmla="*/ 680 w 680"/>
                <a:gd name="T13" fmla="*/ 539 h 851"/>
                <a:gd name="T14" fmla="*/ 680 w 680"/>
                <a:gd name="T15" fmla="*/ 596 h 851"/>
                <a:gd name="T16" fmla="*/ 624 w 680"/>
                <a:gd name="T17" fmla="*/ 652 h 851"/>
                <a:gd name="T18" fmla="*/ 567 w 680"/>
                <a:gd name="T19" fmla="*/ 652 h 851"/>
                <a:gd name="T20" fmla="*/ 595 w 680"/>
                <a:gd name="T21" fmla="*/ 737 h 851"/>
                <a:gd name="T22" fmla="*/ 595 w 680"/>
                <a:gd name="T23" fmla="*/ 766 h 851"/>
                <a:gd name="T24" fmla="*/ 510 w 680"/>
                <a:gd name="T25" fmla="*/ 822 h 851"/>
                <a:gd name="T26" fmla="*/ 453 w 680"/>
                <a:gd name="T27" fmla="*/ 822 h 851"/>
                <a:gd name="T28" fmla="*/ 255 w 680"/>
                <a:gd name="T29" fmla="*/ 822 h 851"/>
                <a:gd name="T30" fmla="*/ 255 w 680"/>
                <a:gd name="T31" fmla="*/ 851 h 851"/>
                <a:gd name="T32" fmla="*/ 227 w 680"/>
                <a:gd name="T33" fmla="*/ 851 h 851"/>
                <a:gd name="T34" fmla="*/ 113 w 680"/>
                <a:gd name="T35" fmla="*/ 709 h 851"/>
                <a:gd name="T36" fmla="*/ 142 w 680"/>
                <a:gd name="T37" fmla="*/ 681 h 851"/>
                <a:gd name="T38" fmla="*/ 198 w 680"/>
                <a:gd name="T39" fmla="*/ 681 h 851"/>
                <a:gd name="T40" fmla="*/ 170 w 680"/>
                <a:gd name="T41" fmla="*/ 624 h 851"/>
                <a:gd name="T42" fmla="*/ 142 w 680"/>
                <a:gd name="T43" fmla="*/ 624 h 851"/>
                <a:gd name="T44" fmla="*/ 113 w 680"/>
                <a:gd name="T45" fmla="*/ 596 h 851"/>
                <a:gd name="T46" fmla="*/ 28 w 680"/>
                <a:gd name="T47" fmla="*/ 596 h 851"/>
                <a:gd name="T48" fmla="*/ 28 w 680"/>
                <a:gd name="T49" fmla="*/ 567 h 851"/>
                <a:gd name="T50" fmla="*/ 0 w 680"/>
                <a:gd name="T51" fmla="*/ 539 h 851"/>
                <a:gd name="T52" fmla="*/ 0 w 680"/>
                <a:gd name="T53" fmla="*/ 482 h 851"/>
                <a:gd name="T54" fmla="*/ 0 w 680"/>
                <a:gd name="T55" fmla="*/ 426 h 851"/>
                <a:gd name="T56" fmla="*/ 57 w 680"/>
                <a:gd name="T57" fmla="*/ 426 h 851"/>
                <a:gd name="T58" fmla="*/ 85 w 680"/>
                <a:gd name="T59" fmla="*/ 397 h 851"/>
                <a:gd name="T60" fmla="*/ 113 w 680"/>
                <a:gd name="T61" fmla="*/ 255 h 851"/>
                <a:gd name="T62" fmla="*/ 85 w 680"/>
                <a:gd name="T63" fmla="*/ 227 h 851"/>
                <a:gd name="T64" fmla="*/ 113 w 680"/>
                <a:gd name="T65" fmla="*/ 170 h 851"/>
                <a:gd name="T66" fmla="*/ 113 w 680"/>
                <a:gd name="T67" fmla="*/ 142 h 851"/>
                <a:gd name="T68" fmla="*/ 142 w 680"/>
                <a:gd name="T69" fmla="*/ 114 h 851"/>
                <a:gd name="T70" fmla="*/ 142 w 680"/>
                <a:gd name="T71" fmla="*/ 57 h 851"/>
                <a:gd name="T72" fmla="*/ 113 w 680"/>
                <a:gd name="T73" fmla="*/ 29 h 851"/>
                <a:gd name="T74" fmla="*/ 113 w 680"/>
                <a:gd name="T75" fmla="*/ 0 h 851"/>
                <a:gd name="T76" fmla="*/ 170 w 680"/>
                <a:gd name="T77" fmla="*/ 29 h 851"/>
                <a:gd name="T78" fmla="*/ 227 w 680"/>
                <a:gd name="T79" fmla="*/ 0 h 851"/>
                <a:gd name="T80" fmla="*/ 227 w 680"/>
                <a:gd name="T81" fmla="*/ 29 h 851"/>
                <a:gd name="T82" fmla="*/ 255 w 680"/>
                <a:gd name="T83" fmla="*/ 57 h 851"/>
                <a:gd name="T84" fmla="*/ 283 w 680"/>
                <a:gd name="T85" fmla="*/ 57 h 851"/>
                <a:gd name="T86" fmla="*/ 312 w 680"/>
                <a:gd name="T87" fmla="*/ 85 h 851"/>
                <a:gd name="T88" fmla="*/ 368 w 680"/>
                <a:gd name="T89" fmla="*/ 85 h 851"/>
                <a:gd name="T90" fmla="*/ 368 w 680"/>
                <a:gd name="T91" fmla="*/ 57 h 851"/>
                <a:gd name="T92" fmla="*/ 397 w 680"/>
                <a:gd name="T93" fmla="*/ 29 h 851"/>
                <a:gd name="T94" fmla="*/ 397 w 680"/>
                <a:gd name="T95" fmla="*/ 57 h 851"/>
                <a:gd name="T96" fmla="*/ 539 w 680"/>
                <a:gd name="T97" fmla="*/ 199 h 85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80" h="851">
                  <a:moveTo>
                    <a:pt x="539" y="199"/>
                  </a:moveTo>
                  <a:lnTo>
                    <a:pt x="595" y="284"/>
                  </a:lnTo>
                  <a:lnTo>
                    <a:pt x="595" y="369"/>
                  </a:lnTo>
                  <a:lnTo>
                    <a:pt x="624" y="454"/>
                  </a:lnTo>
                  <a:lnTo>
                    <a:pt x="652" y="454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96"/>
                  </a:lnTo>
                  <a:lnTo>
                    <a:pt x="624" y="652"/>
                  </a:lnTo>
                  <a:lnTo>
                    <a:pt x="567" y="652"/>
                  </a:lnTo>
                  <a:lnTo>
                    <a:pt x="595" y="737"/>
                  </a:lnTo>
                  <a:lnTo>
                    <a:pt x="595" y="766"/>
                  </a:lnTo>
                  <a:lnTo>
                    <a:pt x="510" y="822"/>
                  </a:lnTo>
                  <a:lnTo>
                    <a:pt x="453" y="822"/>
                  </a:lnTo>
                  <a:lnTo>
                    <a:pt x="255" y="822"/>
                  </a:lnTo>
                  <a:lnTo>
                    <a:pt x="255" y="851"/>
                  </a:lnTo>
                  <a:lnTo>
                    <a:pt x="227" y="851"/>
                  </a:lnTo>
                  <a:lnTo>
                    <a:pt x="113" y="709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596"/>
                  </a:lnTo>
                  <a:lnTo>
                    <a:pt x="28" y="596"/>
                  </a:lnTo>
                  <a:lnTo>
                    <a:pt x="28" y="567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113" y="170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113" y="29"/>
                  </a:lnTo>
                  <a:lnTo>
                    <a:pt x="113" y="0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3" y="57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397" y="57"/>
                  </a:lnTo>
                  <a:lnTo>
                    <a:pt x="539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4" name="Freeform 74">
              <a:extLst>
                <a:ext uri="{FF2B5EF4-FFF2-40B4-BE49-F238E27FC236}">
                  <a16:creationId xmlns:a16="http://schemas.microsoft.com/office/drawing/2014/main" id="{41272C98-DA1D-4BCE-B167-F31822EEC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4"/>
              <a:ext cx="567" cy="822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5" name="Freeform 75">
              <a:extLst>
                <a:ext uri="{FF2B5EF4-FFF2-40B4-BE49-F238E27FC236}">
                  <a16:creationId xmlns:a16="http://schemas.microsoft.com/office/drawing/2014/main" id="{0A486680-307D-40C1-B2A4-FE72C1F07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728"/>
              <a:ext cx="1105" cy="879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6" name="Freeform 76">
              <a:extLst>
                <a:ext uri="{FF2B5EF4-FFF2-40B4-BE49-F238E27FC236}">
                  <a16:creationId xmlns:a16="http://schemas.microsoft.com/office/drawing/2014/main" id="{1AAC2A8E-CDD7-45D1-8520-D064A5F7F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11"/>
              <a:ext cx="539" cy="510"/>
            </a:xfrm>
            <a:custGeom>
              <a:avLst/>
              <a:gdLst>
                <a:gd name="T0" fmla="*/ 340 w 539"/>
                <a:gd name="T1" fmla="*/ 85 h 510"/>
                <a:gd name="T2" fmla="*/ 227 w 539"/>
                <a:gd name="T3" fmla="*/ 170 h 510"/>
                <a:gd name="T4" fmla="*/ 199 w 539"/>
                <a:gd name="T5" fmla="*/ 199 h 510"/>
                <a:gd name="T6" fmla="*/ 199 w 539"/>
                <a:gd name="T7" fmla="*/ 255 h 510"/>
                <a:gd name="T8" fmla="*/ 85 w 539"/>
                <a:gd name="T9" fmla="*/ 255 h 510"/>
                <a:gd name="T10" fmla="*/ 57 w 539"/>
                <a:gd name="T11" fmla="*/ 227 h 510"/>
                <a:gd name="T12" fmla="*/ 29 w 539"/>
                <a:gd name="T13" fmla="*/ 284 h 510"/>
                <a:gd name="T14" fmla="*/ 0 w 539"/>
                <a:gd name="T15" fmla="*/ 369 h 510"/>
                <a:gd name="T16" fmla="*/ 0 w 539"/>
                <a:gd name="T17" fmla="*/ 425 h 510"/>
                <a:gd name="T18" fmla="*/ 85 w 539"/>
                <a:gd name="T19" fmla="*/ 454 h 510"/>
                <a:gd name="T20" fmla="*/ 85 w 539"/>
                <a:gd name="T21" fmla="*/ 482 h 510"/>
                <a:gd name="T22" fmla="*/ 142 w 539"/>
                <a:gd name="T23" fmla="*/ 482 h 510"/>
                <a:gd name="T24" fmla="*/ 170 w 539"/>
                <a:gd name="T25" fmla="*/ 510 h 510"/>
                <a:gd name="T26" fmla="*/ 199 w 539"/>
                <a:gd name="T27" fmla="*/ 510 h 510"/>
                <a:gd name="T28" fmla="*/ 227 w 539"/>
                <a:gd name="T29" fmla="*/ 482 h 510"/>
                <a:gd name="T30" fmla="*/ 284 w 539"/>
                <a:gd name="T31" fmla="*/ 510 h 510"/>
                <a:gd name="T32" fmla="*/ 340 w 539"/>
                <a:gd name="T33" fmla="*/ 454 h 510"/>
                <a:gd name="T34" fmla="*/ 369 w 539"/>
                <a:gd name="T35" fmla="*/ 482 h 510"/>
                <a:gd name="T36" fmla="*/ 454 w 539"/>
                <a:gd name="T37" fmla="*/ 425 h 510"/>
                <a:gd name="T38" fmla="*/ 454 w 539"/>
                <a:gd name="T39" fmla="*/ 369 h 510"/>
                <a:gd name="T40" fmla="*/ 539 w 539"/>
                <a:gd name="T41" fmla="*/ 312 h 510"/>
                <a:gd name="T42" fmla="*/ 510 w 539"/>
                <a:gd name="T43" fmla="*/ 255 h 510"/>
                <a:gd name="T44" fmla="*/ 425 w 539"/>
                <a:gd name="T45" fmla="*/ 312 h 510"/>
                <a:gd name="T46" fmla="*/ 454 w 539"/>
                <a:gd name="T47" fmla="*/ 284 h 510"/>
                <a:gd name="T48" fmla="*/ 397 w 539"/>
                <a:gd name="T49" fmla="*/ 284 h 510"/>
                <a:gd name="T50" fmla="*/ 454 w 539"/>
                <a:gd name="T51" fmla="*/ 227 h 510"/>
                <a:gd name="T52" fmla="*/ 425 w 539"/>
                <a:gd name="T53" fmla="*/ 199 h 510"/>
                <a:gd name="T54" fmla="*/ 454 w 539"/>
                <a:gd name="T55" fmla="*/ 170 h 510"/>
                <a:gd name="T56" fmla="*/ 425 w 539"/>
                <a:gd name="T57" fmla="*/ 142 h 510"/>
                <a:gd name="T58" fmla="*/ 369 w 539"/>
                <a:gd name="T59" fmla="*/ 227 h 510"/>
                <a:gd name="T60" fmla="*/ 369 w 539"/>
                <a:gd name="T61" fmla="*/ 199 h 510"/>
                <a:gd name="T62" fmla="*/ 369 w 539"/>
                <a:gd name="T63" fmla="*/ 142 h 510"/>
                <a:gd name="T64" fmla="*/ 425 w 539"/>
                <a:gd name="T65" fmla="*/ 142 h 510"/>
                <a:gd name="T66" fmla="*/ 425 w 539"/>
                <a:gd name="T67" fmla="*/ 85 h 510"/>
                <a:gd name="T68" fmla="*/ 454 w 539"/>
                <a:gd name="T69" fmla="*/ 85 h 510"/>
                <a:gd name="T70" fmla="*/ 510 w 539"/>
                <a:gd name="T71" fmla="*/ 114 h 510"/>
                <a:gd name="T72" fmla="*/ 510 w 539"/>
                <a:gd name="T73" fmla="*/ 85 h 510"/>
                <a:gd name="T74" fmla="*/ 482 w 539"/>
                <a:gd name="T75" fmla="*/ 0 h 510"/>
                <a:gd name="T76" fmla="*/ 369 w 539"/>
                <a:gd name="T77" fmla="*/ 57 h 510"/>
                <a:gd name="T78" fmla="*/ 340 w 539"/>
                <a:gd name="T79" fmla="*/ 85 h 51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39" h="510">
                  <a:moveTo>
                    <a:pt x="340" y="85"/>
                  </a:moveTo>
                  <a:lnTo>
                    <a:pt x="227" y="170"/>
                  </a:lnTo>
                  <a:lnTo>
                    <a:pt x="199" y="199"/>
                  </a:lnTo>
                  <a:lnTo>
                    <a:pt x="199" y="255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0" y="369"/>
                  </a:lnTo>
                  <a:lnTo>
                    <a:pt x="0" y="425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142" y="482"/>
                  </a:lnTo>
                  <a:lnTo>
                    <a:pt x="170" y="510"/>
                  </a:lnTo>
                  <a:lnTo>
                    <a:pt x="199" y="510"/>
                  </a:lnTo>
                  <a:lnTo>
                    <a:pt x="227" y="482"/>
                  </a:lnTo>
                  <a:lnTo>
                    <a:pt x="284" y="510"/>
                  </a:lnTo>
                  <a:lnTo>
                    <a:pt x="340" y="454"/>
                  </a:lnTo>
                  <a:lnTo>
                    <a:pt x="369" y="482"/>
                  </a:lnTo>
                  <a:lnTo>
                    <a:pt x="454" y="425"/>
                  </a:lnTo>
                  <a:lnTo>
                    <a:pt x="454" y="369"/>
                  </a:lnTo>
                  <a:lnTo>
                    <a:pt x="539" y="312"/>
                  </a:lnTo>
                  <a:lnTo>
                    <a:pt x="510" y="255"/>
                  </a:lnTo>
                  <a:lnTo>
                    <a:pt x="425" y="312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454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369" y="227"/>
                  </a:lnTo>
                  <a:lnTo>
                    <a:pt x="369" y="199"/>
                  </a:lnTo>
                  <a:lnTo>
                    <a:pt x="369" y="142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454" y="85"/>
                  </a:lnTo>
                  <a:lnTo>
                    <a:pt x="510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4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7" name="Freeform 77">
              <a:extLst>
                <a:ext uri="{FF2B5EF4-FFF2-40B4-BE49-F238E27FC236}">
                  <a16:creationId xmlns:a16="http://schemas.microsoft.com/office/drawing/2014/main" id="{33BD718F-1035-438E-A54F-7804C83F9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05"/>
              <a:ext cx="624" cy="1077"/>
            </a:xfrm>
            <a:custGeom>
              <a:avLst/>
              <a:gdLst>
                <a:gd name="T0" fmla="*/ 170 w 624"/>
                <a:gd name="T1" fmla="*/ 1077 h 1077"/>
                <a:gd name="T2" fmla="*/ 113 w 624"/>
                <a:gd name="T3" fmla="*/ 1077 h 1077"/>
                <a:gd name="T4" fmla="*/ 57 w 624"/>
                <a:gd name="T5" fmla="*/ 1021 h 1077"/>
                <a:gd name="T6" fmla="*/ 28 w 624"/>
                <a:gd name="T7" fmla="*/ 879 h 1077"/>
                <a:gd name="T8" fmla="*/ 57 w 624"/>
                <a:gd name="T9" fmla="*/ 850 h 1077"/>
                <a:gd name="T10" fmla="*/ 28 w 624"/>
                <a:gd name="T11" fmla="*/ 822 h 1077"/>
                <a:gd name="T12" fmla="*/ 85 w 624"/>
                <a:gd name="T13" fmla="*/ 794 h 1077"/>
                <a:gd name="T14" fmla="*/ 0 w 624"/>
                <a:gd name="T15" fmla="*/ 709 h 1077"/>
                <a:gd name="T16" fmla="*/ 28 w 624"/>
                <a:gd name="T17" fmla="*/ 595 h 1077"/>
                <a:gd name="T18" fmla="*/ 85 w 624"/>
                <a:gd name="T19" fmla="*/ 482 h 1077"/>
                <a:gd name="T20" fmla="*/ 57 w 624"/>
                <a:gd name="T21" fmla="*/ 425 h 1077"/>
                <a:gd name="T22" fmla="*/ 113 w 624"/>
                <a:gd name="T23" fmla="*/ 340 h 1077"/>
                <a:gd name="T24" fmla="*/ 170 w 624"/>
                <a:gd name="T25" fmla="*/ 283 h 1077"/>
                <a:gd name="T26" fmla="*/ 142 w 624"/>
                <a:gd name="T27" fmla="*/ 255 h 1077"/>
                <a:gd name="T28" fmla="*/ 170 w 624"/>
                <a:gd name="T29" fmla="*/ 170 h 1077"/>
                <a:gd name="T30" fmla="*/ 142 w 624"/>
                <a:gd name="T31" fmla="*/ 142 h 1077"/>
                <a:gd name="T32" fmla="*/ 255 w 624"/>
                <a:gd name="T33" fmla="*/ 85 h 1077"/>
                <a:gd name="T34" fmla="*/ 312 w 624"/>
                <a:gd name="T35" fmla="*/ 28 h 1077"/>
                <a:gd name="T36" fmla="*/ 369 w 624"/>
                <a:gd name="T37" fmla="*/ 57 h 1077"/>
                <a:gd name="T38" fmla="*/ 454 w 624"/>
                <a:gd name="T39" fmla="*/ 0 h 1077"/>
                <a:gd name="T40" fmla="*/ 482 w 624"/>
                <a:gd name="T41" fmla="*/ 85 h 1077"/>
                <a:gd name="T42" fmla="*/ 510 w 624"/>
                <a:gd name="T43" fmla="*/ 85 h 1077"/>
                <a:gd name="T44" fmla="*/ 539 w 624"/>
                <a:gd name="T45" fmla="*/ 142 h 1077"/>
                <a:gd name="T46" fmla="*/ 539 w 624"/>
                <a:gd name="T47" fmla="*/ 198 h 1077"/>
                <a:gd name="T48" fmla="*/ 567 w 624"/>
                <a:gd name="T49" fmla="*/ 198 h 1077"/>
                <a:gd name="T50" fmla="*/ 624 w 624"/>
                <a:gd name="T51" fmla="*/ 283 h 1077"/>
                <a:gd name="T52" fmla="*/ 624 w 624"/>
                <a:gd name="T53" fmla="*/ 312 h 1077"/>
                <a:gd name="T54" fmla="*/ 567 w 624"/>
                <a:gd name="T55" fmla="*/ 312 h 1077"/>
                <a:gd name="T56" fmla="*/ 624 w 624"/>
                <a:gd name="T57" fmla="*/ 340 h 1077"/>
                <a:gd name="T58" fmla="*/ 539 w 624"/>
                <a:gd name="T59" fmla="*/ 454 h 1077"/>
                <a:gd name="T60" fmla="*/ 425 w 624"/>
                <a:gd name="T61" fmla="*/ 567 h 1077"/>
                <a:gd name="T62" fmla="*/ 425 w 624"/>
                <a:gd name="T63" fmla="*/ 624 h 1077"/>
                <a:gd name="T64" fmla="*/ 369 w 624"/>
                <a:gd name="T65" fmla="*/ 737 h 1077"/>
                <a:gd name="T66" fmla="*/ 283 w 624"/>
                <a:gd name="T67" fmla="*/ 765 h 1077"/>
                <a:gd name="T68" fmla="*/ 283 w 624"/>
                <a:gd name="T69" fmla="*/ 850 h 1077"/>
                <a:gd name="T70" fmla="*/ 255 w 624"/>
                <a:gd name="T71" fmla="*/ 907 h 1077"/>
                <a:gd name="T72" fmla="*/ 198 w 624"/>
                <a:gd name="T73" fmla="*/ 936 h 1077"/>
                <a:gd name="T74" fmla="*/ 170 w 624"/>
                <a:gd name="T75" fmla="*/ 992 h 1077"/>
                <a:gd name="T76" fmla="*/ 170 w 624"/>
                <a:gd name="T77" fmla="*/ 1077 h 10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24" h="1077">
                  <a:moveTo>
                    <a:pt x="170" y="1077"/>
                  </a:moveTo>
                  <a:lnTo>
                    <a:pt x="113" y="1077"/>
                  </a:lnTo>
                  <a:lnTo>
                    <a:pt x="57" y="1021"/>
                  </a:lnTo>
                  <a:lnTo>
                    <a:pt x="28" y="879"/>
                  </a:lnTo>
                  <a:lnTo>
                    <a:pt x="57" y="850"/>
                  </a:lnTo>
                  <a:lnTo>
                    <a:pt x="28" y="822"/>
                  </a:lnTo>
                  <a:lnTo>
                    <a:pt x="85" y="794"/>
                  </a:lnTo>
                  <a:lnTo>
                    <a:pt x="0" y="709"/>
                  </a:lnTo>
                  <a:lnTo>
                    <a:pt x="28" y="595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55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454" y="0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39" y="198"/>
                  </a:lnTo>
                  <a:lnTo>
                    <a:pt x="567" y="198"/>
                  </a:lnTo>
                  <a:lnTo>
                    <a:pt x="624" y="283"/>
                  </a:lnTo>
                  <a:lnTo>
                    <a:pt x="624" y="312"/>
                  </a:lnTo>
                  <a:lnTo>
                    <a:pt x="567" y="312"/>
                  </a:lnTo>
                  <a:lnTo>
                    <a:pt x="624" y="340"/>
                  </a:lnTo>
                  <a:lnTo>
                    <a:pt x="539" y="454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69" y="737"/>
                  </a:lnTo>
                  <a:lnTo>
                    <a:pt x="283" y="765"/>
                  </a:lnTo>
                  <a:lnTo>
                    <a:pt x="283" y="850"/>
                  </a:lnTo>
                  <a:lnTo>
                    <a:pt x="255" y="907"/>
                  </a:lnTo>
                  <a:lnTo>
                    <a:pt x="198" y="936"/>
                  </a:lnTo>
                  <a:lnTo>
                    <a:pt x="170" y="992"/>
                  </a:lnTo>
                  <a:lnTo>
                    <a:pt x="170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8" name="Freeform 78">
              <a:extLst>
                <a:ext uri="{FF2B5EF4-FFF2-40B4-BE49-F238E27FC236}">
                  <a16:creationId xmlns:a16="http://schemas.microsoft.com/office/drawing/2014/main" id="{0A886722-61AD-4975-BF89-6B998DDCB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2202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142 w 142"/>
                <a:gd name="T3" fmla="*/ 28 h 198"/>
                <a:gd name="T4" fmla="*/ 85 w 142"/>
                <a:gd name="T5" fmla="*/ 113 h 198"/>
                <a:gd name="T6" fmla="*/ 114 w 142"/>
                <a:gd name="T7" fmla="*/ 170 h 198"/>
                <a:gd name="T8" fmla="*/ 85 w 142"/>
                <a:gd name="T9" fmla="*/ 198 h 198"/>
                <a:gd name="T10" fmla="*/ 29 w 142"/>
                <a:gd name="T11" fmla="*/ 198 h 198"/>
                <a:gd name="T12" fmla="*/ 29 w 142"/>
                <a:gd name="T13" fmla="*/ 170 h 198"/>
                <a:gd name="T14" fmla="*/ 0 w 142"/>
                <a:gd name="T15" fmla="*/ 142 h 198"/>
                <a:gd name="T16" fmla="*/ 0 w 142"/>
                <a:gd name="T17" fmla="*/ 85 h 198"/>
                <a:gd name="T18" fmla="*/ 57 w 142"/>
                <a:gd name="T19" fmla="*/ 57 h 198"/>
                <a:gd name="T20" fmla="*/ 57 w 142"/>
                <a:gd name="T21" fmla="*/ 28 h 198"/>
                <a:gd name="T22" fmla="*/ 85 w 142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142" y="28"/>
                  </a:lnTo>
                  <a:lnTo>
                    <a:pt x="85" y="113"/>
                  </a:lnTo>
                  <a:lnTo>
                    <a:pt x="114" y="170"/>
                  </a:lnTo>
                  <a:lnTo>
                    <a:pt x="85" y="198"/>
                  </a:lnTo>
                  <a:lnTo>
                    <a:pt x="29" y="198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9" name="Freeform 79">
              <a:extLst>
                <a:ext uri="{FF2B5EF4-FFF2-40B4-BE49-F238E27FC236}">
                  <a16:creationId xmlns:a16="http://schemas.microsoft.com/office/drawing/2014/main" id="{877E583F-5C59-4F10-9BEA-D0F0802C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344"/>
              <a:ext cx="623" cy="567"/>
            </a:xfrm>
            <a:custGeom>
              <a:avLst/>
              <a:gdLst>
                <a:gd name="T0" fmla="*/ 538 w 623"/>
                <a:gd name="T1" fmla="*/ 56 h 567"/>
                <a:gd name="T2" fmla="*/ 482 w 623"/>
                <a:gd name="T3" fmla="*/ 56 h 567"/>
                <a:gd name="T4" fmla="*/ 482 w 623"/>
                <a:gd name="T5" fmla="*/ 28 h 567"/>
                <a:gd name="T6" fmla="*/ 453 w 623"/>
                <a:gd name="T7" fmla="*/ 0 h 567"/>
                <a:gd name="T8" fmla="*/ 425 w 623"/>
                <a:gd name="T9" fmla="*/ 56 h 567"/>
                <a:gd name="T10" fmla="*/ 311 w 623"/>
                <a:gd name="T11" fmla="*/ 113 h 567"/>
                <a:gd name="T12" fmla="*/ 283 w 623"/>
                <a:gd name="T13" fmla="*/ 170 h 567"/>
                <a:gd name="T14" fmla="*/ 255 w 623"/>
                <a:gd name="T15" fmla="*/ 198 h 567"/>
                <a:gd name="T16" fmla="*/ 255 w 623"/>
                <a:gd name="T17" fmla="*/ 255 h 567"/>
                <a:gd name="T18" fmla="*/ 198 w 623"/>
                <a:gd name="T19" fmla="*/ 340 h 567"/>
                <a:gd name="T20" fmla="*/ 113 w 623"/>
                <a:gd name="T21" fmla="*/ 397 h 567"/>
                <a:gd name="T22" fmla="*/ 113 w 623"/>
                <a:gd name="T23" fmla="*/ 425 h 567"/>
                <a:gd name="T24" fmla="*/ 56 w 623"/>
                <a:gd name="T25" fmla="*/ 482 h 567"/>
                <a:gd name="T26" fmla="*/ 0 w 623"/>
                <a:gd name="T27" fmla="*/ 538 h 567"/>
                <a:gd name="T28" fmla="*/ 28 w 623"/>
                <a:gd name="T29" fmla="*/ 567 h 567"/>
                <a:gd name="T30" fmla="*/ 141 w 623"/>
                <a:gd name="T31" fmla="*/ 538 h 567"/>
                <a:gd name="T32" fmla="*/ 141 w 623"/>
                <a:gd name="T33" fmla="*/ 567 h 567"/>
                <a:gd name="T34" fmla="*/ 226 w 623"/>
                <a:gd name="T35" fmla="*/ 538 h 567"/>
                <a:gd name="T36" fmla="*/ 255 w 623"/>
                <a:gd name="T37" fmla="*/ 567 h 567"/>
                <a:gd name="T38" fmla="*/ 311 w 623"/>
                <a:gd name="T39" fmla="*/ 567 h 567"/>
                <a:gd name="T40" fmla="*/ 311 w 623"/>
                <a:gd name="T41" fmla="*/ 538 h 567"/>
                <a:gd name="T42" fmla="*/ 397 w 623"/>
                <a:gd name="T43" fmla="*/ 567 h 567"/>
                <a:gd name="T44" fmla="*/ 453 w 623"/>
                <a:gd name="T45" fmla="*/ 538 h 567"/>
                <a:gd name="T46" fmla="*/ 510 w 623"/>
                <a:gd name="T47" fmla="*/ 567 h 567"/>
                <a:gd name="T48" fmla="*/ 567 w 623"/>
                <a:gd name="T49" fmla="*/ 538 h 567"/>
                <a:gd name="T50" fmla="*/ 510 w 623"/>
                <a:gd name="T51" fmla="*/ 482 h 567"/>
                <a:gd name="T52" fmla="*/ 510 w 623"/>
                <a:gd name="T53" fmla="*/ 453 h 567"/>
                <a:gd name="T54" fmla="*/ 482 w 623"/>
                <a:gd name="T55" fmla="*/ 425 h 567"/>
                <a:gd name="T56" fmla="*/ 538 w 623"/>
                <a:gd name="T57" fmla="*/ 397 h 567"/>
                <a:gd name="T58" fmla="*/ 538 w 623"/>
                <a:gd name="T59" fmla="*/ 368 h 567"/>
                <a:gd name="T60" fmla="*/ 567 w 623"/>
                <a:gd name="T61" fmla="*/ 340 h 567"/>
                <a:gd name="T62" fmla="*/ 595 w 623"/>
                <a:gd name="T63" fmla="*/ 283 h 567"/>
                <a:gd name="T64" fmla="*/ 623 w 623"/>
                <a:gd name="T65" fmla="*/ 198 h 567"/>
                <a:gd name="T66" fmla="*/ 538 w 623"/>
                <a:gd name="T67" fmla="*/ 141 h 567"/>
                <a:gd name="T68" fmla="*/ 538 w 623"/>
                <a:gd name="T69" fmla="*/ 56 h 5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23" h="567">
                  <a:moveTo>
                    <a:pt x="538" y="56"/>
                  </a:moveTo>
                  <a:lnTo>
                    <a:pt x="482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425" y="56"/>
                  </a:lnTo>
                  <a:lnTo>
                    <a:pt x="311" y="113"/>
                  </a:lnTo>
                  <a:lnTo>
                    <a:pt x="283" y="170"/>
                  </a:lnTo>
                  <a:lnTo>
                    <a:pt x="255" y="198"/>
                  </a:lnTo>
                  <a:lnTo>
                    <a:pt x="255" y="255"/>
                  </a:lnTo>
                  <a:lnTo>
                    <a:pt x="198" y="340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56" y="482"/>
                  </a:lnTo>
                  <a:lnTo>
                    <a:pt x="0" y="538"/>
                  </a:lnTo>
                  <a:lnTo>
                    <a:pt x="28" y="567"/>
                  </a:lnTo>
                  <a:lnTo>
                    <a:pt x="141" y="538"/>
                  </a:lnTo>
                  <a:lnTo>
                    <a:pt x="141" y="567"/>
                  </a:lnTo>
                  <a:lnTo>
                    <a:pt x="226" y="538"/>
                  </a:lnTo>
                  <a:lnTo>
                    <a:pt x="255" y="567"/>
                  </a:lnTo>
                  <a:lnTo>
                    <a:pt x="311" y="567"/>
                  </a:lnTo>
                  <a:lnTo>
                    <a:pt x="311" y="538"/>
                  </a:lnTo>
                  <a:lnTo>
                    <a:pt x="397" y="567"/>
                  </a:lnTo>
                  <a:lnTo>
                    <a:pt x="453" y="538"/>
                  </a:lnTo>
                  <a:lnTo>
                    <a:pt x="510" y="567"/>
                  </a:lnTo>
                  <a:lnTo>
                    <a:pt x="567" y="538"/>
                  </a:lnTo>
                  <a:lnTo>
                    <a:pt x="510" y="482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8" y="397"/>
                  </a:lnTo>
                  <a:lnTo>
                    <a:pt x="538" y="368"/>
                  </a:lnTo>
                  <a:lnTo>
                    <a:pt x="567" y="340"/>
                  </a:lnTo>
                  <a:lnTo>
                    <a:pt x="595" y="283"/>
                  </a:lnTo>
                  <a:lnTo>
                    <a:pt x="623" y="198"/>
                  </a:lnTo>
                  <a:lnTo>
                    <a:pt x="538" y="141"/>
                  </a:lnTo>
                  <a:lnTo>
                    <a:pt x="538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0" name="Freeform 80">
              <a:extLst>
                <a:ext uri="{FF2B5EF4-FFF2-40B4-BE49-F238E27FC236}">
                  <a16:creationId xmlns:a16="http://schemas.microsoft.com/office/drawing/2014/main" id="{1F06BD81-AABA-4F78-BB0D-EE6C57B69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145"/>
              <a:ext cx="879" cy="737"/>
            </a:xfrm>
            <a:custGeom>
              <a:avLst/>
              <a:gdLst>
                <a:gd name="T0" fmla="*/ 369 w 879"/>
                <a:gd name="T1" fmla="*/ 737 h 737"/>
                <a:gd name="T2" fmla="*/ 482 w 879"/>
                <a:gd name="T3" fmla="*/ 624 h 737"/>
                <a:gd name="T4" fmla="*/ 482 w 879"/>
                <a:gd name="T5" fmla="*/ 596 h 737"/>
                <a:gd name="T6" fmla="*/ 567 w 879"/>
                <a:gd name="T7" fmla="*/ 539 h 737"/>
                <a:gd name="T8" fmla="*/ 624 w 879"/>
                <a:gd name="T9" fmla="*/ 454 h 737"/>
                <a:gd name="T10" fmla="*/ 624 w 879"/>
                <a:gd name="T11" fmla="*/ 397 h 737"/>
                <a:gd name="T12" fmla="*/ 652 w 879"/>
                <a:gd name="T13" fmla="*/ 369 h 737"/>
                <a:gd name="T14" fmla="*/ 680 w 879"/>
                <a:gd name="T15" fmla="*/ 312 h 737"/>
                <a:gd name="T16" fmla="*/ 794 w 879"/>
                <a:gd name="T17" fmla="*/ 255 h 737"/>
                <a:gd name="T18" fmla="*/ 822 w 879"/>
                <a:gd name="T19" fmla="*/ 199 h 737"/>
                <a:gd name="T20" fmla="*/ 822 w 879"/>
                <a:gd name="T21" fmla="*/ 142 h 737"/>
                <a:gd name="T22" fmla="*/ 879 w 879"/>
                <a:gd name="T23" fmla="*/ 114 h 737"/>
                <a:gd name="T24" fmla="*/ 879 w 879"/>
                <a:gd name="T25" fmla="*/ 85 h 737"/>
                <a:gd name="T26" fmla="*/ 879 w 879"/>
                <a:gd name="T27" fmla="*/ 57 h 737"/>
                <a:gd name="T28" fmla="*/ 851 w 879"/>
                <a:gd name="T29" fmla="*/ 57 h 737"/>
                <a:gd name="T30" fmla="*/ 851 w 879"/>
                <a:gd name="T31" fmla="*/ 85 h 737"/>
                <a:gd name="T32" fmla="*/ 766 w 879"/>
                <a:gd name="T33" fmla="*/ 29 h 737"/>
                <a:gd name="T34" fmla="*/ 709 w 879"/>
                <a:gd name="T35" fmla="*/ 29 h 737"/>
                <a:gd name="T36" fmla="*/ 680 w 879"/>
                <a:gd name="T37" fmla="*/ 0 h 737"/>
                <a:gd name="T38" fmla="*/ 680 w 879"/>
                <a:gd name="T39" fmla="*/ 29 h 737"/>
                <a:gd name="T40" fmla="*/ 652 w 879"/>
                <a:gd name="T41" fmla="*/ 29 h 737"/>
                <a:gd name="T42" fmla="*/ 652 w 879"/>
                <a:gd name="T43" fmla="*/ 0 h 737"/>
                <a:gd name="T44" fmla="*/ 624 w 879"/>
                <a:gd name="T45" fmla="*/ 0 h 737"/>
                <a:gd name="T46" fmla="*/ 624 w 879"/>
                <a:gd name="T47" fmla="*/ 85 h 737"/>
                <a:gd name="T48" fmla="*/ 595 w 879"/>
                <a:gd name="T49" fmla="*/ 85 h 737"/>
                <a:gd name="T50" fmla="*/ 595 w 879"/>
                <a:gd name="T51" fmla="*/ 29 h 737"/>
                <a:gd name="T52" fmla="*/ 567 w 879"/>
                <a:gd name="T53" fmla="*/ 29 h 737"/>
                <a:gd name="T54" fmla="*/ 567 w 879"/>
                <a:gd name="T55" fmla="*/ 85 h 737"/>
                <a:gd name="T56" fmla="*/ 539 w 879"/>
                <a:gd name="T57" fmla="*/ 85 h 737"/>
                <a:gd name="T58" fmla="*/ 510 w 879"/>
                <a:gd name="T59" fmla="*/ 57 h 737"/>
                <a:gd name="T60" fmla="*/ 510 w 879"/>
                <a:gd name="T61" fmla="*/ 29 h 737"/>
                <a:gd name="T62" fmla="*/ 482 w 879"/>
                <a:gd name="T63" fmla="*/ 0 h 737"/>
                <a:gd name="T64" fmla="*/ 454 w 879"/>
                <a:gd name="T65" fmla="*/ 0 h 737"/>
                <a:gd name="T66" fmla="*/ 369 w 879"/>
                <a:gd name="T67" fmla="*/ 114 h 737"/>
                <a:gd name="T68" fmla="*/ 255 w 879"/>
                <a:gd name="T69" fmla="*/ 227 h 737"/>
                <a:gd name="T70" fmla="*/ 255 w 879"/>
                <a:gd name="T71" fmla="*/ 284 h 737"/>
                <a:gd name="T72" fmla="*/ 199 w 879"/>
                <a:gd name="T73" fmla="*/ 397 h 737"/>
                <a:gd name="T74" fmla="*/ 113 w 879"/>
                <a:gd name="T75" fmla="*/ 425 h 737"/>
                <a:gd name="T76" fmla="*/ 113 w 879"/>
                <a:gd name="T77" fmla="*/ 510 h 737"/>
                <a:gd name="T78" fmla="*/ 85 w 879"/>
                <a:gd name="T79" fmla="*/ 567 h 737"/>
                <a:gd name="T80" fmla="*/ 28 w 879"/>
                <a:gd name="T81" fmla="*/ 596 h 737"/>
                <a:gd name="T82" fmla="*/ 0 w 879"/>
                <a:gd name="T83" fmla="*/ 652 h 737"/>
                <a:gd name="T84" fmla="*/ 0 w 879"/>
                <a:gd name="T85" fmla="*/ 737 h 737"/>
                <a:gd name="T86" fmla="*/ 28 w 879"/>
                <a:gd name="T87" fmla="*/ 737 h 737"/>
                <a:gd name="T88" fmla="*/ 57 w 879"/>
                <a:gd name="T89" fmla="*/ 709 h 737"/>
                <a:gd name="T90" fmla="*/ 113 w 879"/>
                <a:gd name="T91" fmla="*/ 737 h 737"/>
                <a:gd name="T92" fmla="*/ 142 w 879"/>
                <a:gd name="T93" fmla="*/ 709 h 737"/>
                <a:gd name="T94" fmla="*/ 170 w 879"/>
                <a:gd name="T95" fmla="*/ 681 h 737"/>
                <a:gd name="T96" fmla="*/ 227 w 879"/>
                <a:gd name="T97" fmla="*/ 681 h 737"/>
                <a:gd name="T98" fmla="*/ 255 w 879"/>
                <a:gd name="T99" fmla="*/ 709 h 737"/>
                <a:gd name="T100" fmla="*/ 284 w 879"/>
                <a:gd name="T101" fmla="*/ 737 h 737"/>
                <a:gd name="T102" fmla="*/ 369 w 879"/>
                <a:gd name="T103" fmla="*/ 737 h 73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79" h="737">
                  <a:moveTo>
                    <a:pt x="369" y="737"/>
                  </a:moveTo>
                  <a:lnTo>
                    <a:pt x="482" y="624"/>
                  </a:lnTo>
                  <a:lnTo>
                    <a:pt x="482" y="596"/>
                  </a:lnTo>
                  <a:lnTo>
                    <a:pt x="567" y="539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52" y="369"/>
                  </a:lnTo>
                  <a:lnTo>
                    <a:pt x="680" y="312"/>
                  </a:lnTo>
                  <a:lnTo>
                    <a:pt x="794" y="255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114"/>
                  </a:lnTo>
                  <a:lnTo>
                    <a:pt x="879" y="85"/>
                  </a:lnTo>
                  <a:lnTo>
                    <a:pt x="879" y="57"/>
                  </a:lnTo>
                  <a:lnTo>
                    <a:pt x="851" y="57"/>
                  </a:lnTo>
                  <a:lnTo>
                    <a:pt x="851" y="85"/>
                  </a:lnTo>
                  <a:lnTo>
                    <a:pt x="766" y="29"/>
                  </a:lnTo>
                  <a:lnTo>
                    <a:pt x="709" y="29"/>
                  </a:lnTo>
                  <a:lnTo>
                    <a:pt x="680" y="0"/>
                  </a:lnTo>
                  <a:lnTo>
                    <a:pt x="680" y="29"/>
                  </a:lnTo>
                  <a:lnTo>
                    <a:pt x="652" y="29"/>
                  </a:lnTo>
                  <a:lnTo>
                    <a:pt x="652" y="0"/>
                  </a:lnTo>
                  <a:lnTo>
                    <a:pt x="624" y="0"/>
                  </a:lnTo>
                  <a:lnTo>
                    <a:pt x="624" y="85"/>
                  </a:lnTo>
                  <a:lnTo>
                    <a:pt x="595" y="85"/>
                  </a:lnTo>
                  <a:lnTo>
                    <a:pt x="595" y="29"/>
                  </a:lnTo>
                  <a:lnTo>
                    <a:pt x="567" y="29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0" y="57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54" y="0"/>
                  </a:lnTo>
                  <a:lnTo>
                    <a:pt x="369" y="114"/>
                  </a:lnTo>
                  <a:lnTo>
                    <a:pt x="255" y="227"/>
                  </a:lnTo>
                  <a:lnTo>
                    <a:pt x="255" y="284"/>
                  </a:lnTo>
                  <a:lnTo>
                    <a:pt x="199" y="397"/>
                  </a:lnTo>
                  <a:lnTo>
                    <a:pt x="113" y="425"/>
                  </a:lnTo>
                  <a:lnTo>
                    <a:pt x="113" y="510"/>
                  </a:lnTo>
                  <a:lnTo>
                    <a:pt x="85" y="567"/>
                  </a:lnTo>
                  <a:lnTo>
                    <a:pt x="28" y="596"/>
                  </a:lnTo>
                  <a:lnTo>
                    <a:pt x="0" y="652"/>
                  </a:lnTo>
                  <a:lnTo>
                    <a:pt x="0" y="737"/>
                  </a:lnTo>
                  <a:lnTo>
                    <a:pt x="28" y="737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709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55" y="709"/>
                  </a:lnTo>
                  <a:lnTo>
                    <a:pt x="284" y="737"/>
                  </a:lnTo>
                  <a:lnTo>
                    <a:pt x="369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1" name="Freeform 81">
              <a:extLst>
                <a:ext uri="{FF2B5EF4-FFF2-40B4-BE49-F238E27FC236}">
                  <a16:creationId xmlns:a16="http://schemas.microsoft.com/office/drawing/2014/main" id="{1F1BE7A4-9C28-4BCB-859E-6743F765C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1408"/>
              <a:ext cx="766" cy="482"/>
            </a:xfrm>
            <a:custGeom>
              <a:avLst/>
              <a:gdLst>
                <a:gd name="T0" fmla="*/ 766 w 766"/>
                <a:gd name="T1" fmla="*/ 397 h 482"/>
                <a:gd name="T2" fmla="*/ 681 w 766"/>
                <a:gd name="T3" fmla="*/ 454 h 482"/>
                <a:gd name="T4" fmla="*/ 624 w 766"/>
                <a:gd name="T5" fmla="*/ 425 h 482"/>
                <a:gd name="T6" fmla="*/ 567 w 766"/>
                <a:gd name="T7" fmla="*/ 482 h 482"/>
                <a:gd name="T8" fmla="*/ 539 w 766"/>
                <a:gd name="T9" fmla="*/ 397 h 482"/>
                <a:gd name="T10" fmla="*/ 510 w 766"/>
                <a:gd name="T11" fmla="*/ 369 h 482"/>
                <a:gd name="T12" fmla="*/ 454 w 766"/>
                <a:gd name="T13" fmla="*/ 397 h 482"/>
                <a:gd name="T14" fmla="*/ 397 w 766"/>
                <a:gd name="T15" fmla="*/ 369 h 482"/>
                <a:gd name="T16" fmla="*/ 227 w 766"/>
                <a:gd name="T17" fmla="*/ 482 h 482"/>
                <a:gd name="T18" fmla="*/ 142 w 766"/>
                <a:gd name="T19" fmla="*/ 482 h 482"/>
                <a:gd name="T20" fmla="*/ 170 w 766"/>
                <a:gd name="T21" fmla="*/ 369 h 482"/>
                <a:gd name="T22" fmla="*/ 199 w 766"/>
                <a:gd name="T23" fmla="*/ 284 h 482"/>
                <a:gd name="T24" fmla="*/ 170 w 766"/>
                <a:gd name="T25" fmla="*/ 227 h 482"/>
                <a:gd name="T26" fmla="*/ 114 w 766"/>
                <a:gd name="T27" fmla="*/ 199 h 482"/>
                <a:gd name="T28" fmla="*/ 85 w 766"/>
                <a:gd name="T29" fmla="*/ 255 h 482"/>
                <a:gd name="T30" fmla="*/ 28 w 766"/>
                <a:gd name="T31" fmla="*/ 227 h 482"/>
                <a:gd name="T32" fmla="*/ 28 w 766"/>
                <a:gd name="T33" fmla="*/ 170 h 482"/>
                <a:gd name="T34" fmla="*/ 0 w 766"/>
                <a:gd name="T35" fmla="*/ 170 h 482"/>
                <a:gd name="T36" fmla="*/ 0 w 766"/>
                <a:gd name="T37" fmla="*/ 113 h 482"/>
                <a:gd name="T38" fmla="*/ 28 w 766"/>
                <a:gd name="T39" fmla="*/ 0 h 482"/>
                <a:gd name="T40" fmla="*/ 57 w 766"/>
                <a:gd name="T41" fmla="*/ 57 h 482"/>
                <a:gd name="T42" fmla="*/ 85 w 766"/>
                <a:gd name="T43" fmla="*/ 28 h 482"/>
                <a:gd name="T44" fmla="*/ 170 w 766"/>
                <a:gd name="T45" fmla="*/ 57 h 482"/>
                <a:gd name="T46" fmla="*/ 170 w 766"/>
                <a:gd name="T47" fmla="*/ 85 h 482"/>
                <a:gd name="T48" fmla="*/ 227 w 766"/>
                <a:gd name="T49" fmla="*/ 85 h 482"/>
                <a:gd name="T50" fmla="*/ 255 w 766"/>
                <a:gd name="T51" fmla="*/ 113 h 482"/>
                <a:gd name="T52" fmla="*/ 284 w 766"/>
                <a:gd name="T53" fmla="*/ 113 h 482"/>
                <a:gd name="T54" fmla="*/ 312 w 766"/>
                <a:gd name="T55" fmla="*/ 85 h 482"/>
                <a:gd name="T56" fmla="*/ 369 w 766"/>
                <a:gd name="T57" fmla="*/ 113 h 482"/>
                <a:gd name="T58" fmla="*/ 425 w 766"/>
                <a:gd name="T59" fmla="*/ 57 h 482"/>
                <a:gd name="T60" fmla="*/ 454 w 766"/>
                <a:gd name="T61" fmla="*/ 85 h 482"/>
                <a:gd name="T62" fmla="*/ 539 w 766"/>
                <a:gd name="T63" fmla="*/ 28 h 482"/>
                <a:gd name="T64" fmla="*/ 539 w 766"/>
                <a:gd name="T65" fmla="*/ 57 h 482"/>
                <a:gd name="T66" fmla="*/ 510 w 766"/>
                <a:gd name="T67" fmla="*/ 85 h 482"/>
                <a:gd name="T68" fmla="*/ 539 w 766"/>
                <a:gd name="T69" fmla="*/ 113 h 482"/>
                <a:gd name="T70" fmla="*/ 567 w 766"/>
                <a:gd name="T71" fmla="*/ 28 h 482"/>
                <a:gd name="T72" fmla="*/ 595 w 766"/>
                <a:gd name="T73" fmla="*/ 28 h 482"/>
                <a:gd name="T74" fmla="*/ 624 w 766"/>
                <a:gd name="T75" fmla="*/ 57 h 482"/>
                <a:gd name="T76" fmla="*/ 624 w 766"/>
                <a:gd name="T77" fmla="*/ 85 h 482"/>
                <a:gd name="T78" fmla="*/ 595 w 766"/>
                <a:gd name="T79" fmla="*/ 113 h 482"/>
                <a:gd name="T80" fmla="*/ 624 w 766"/>
                <a:gd name="T81" fmla="*/ 170 h 482"/>
                <a:gd name="T82" fmla="*/ 681 w 766"/>
                <a:gd name="T83" fmla="*/ 312 h 482"/>
                <a:gd name="T84" fmla="*/ 737 w 766"/>
                <a:gd name="T85" fmla="*/ 397 h 482"/>
                <a:gd name="T86" fmla="*/ 766 w 766"/>
                <a:gd name="T87" fmla="*/ 397 h 48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766" h="482">
                  <a:moveTo>
                    <a:pt x="766" y="397"/>
                  </a:moveTo>
                  <a:lnTo>
                    <a:pt x="681" y="454"/>
                  </a:lnTo>
                  <a:lnTo>
                    <a:pt x="624" y="425"/>
                  </a:lnTo>
                  <a:lnTo>
                    <a:pt x="567" y="482"/>
                  </a:lnTo>
                  <a:lnTo>
                    <a:pt x="539" y="397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6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170" y="369"/>
                  </a:lnTo>
                  <a:lnTo>
                    <a:pt x="199" y="284"/>
                  </a:lnTo>
                  <a:lnTo>
                    <a:pt x="170" y="227"/>
                  </a:lnTo>
                  <a:lnTo>
                    <a:pt x="114" y="199"/>
                  </a:lnTo>
                  <a:lnTo>
                    <a:pt x="85" y="255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55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369" y="113"/>
                  </a:lnTo>
                  <a:lnTo>
                    <a:pt x="425" y="57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539" y="113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624" y="57"/>
                  </a:lnTo>
                  <a:lnTo>
                    <a:pt x="624" y="85"/>
                  </a:lnTo>
                  <a:lnTo>
                    <a:pt x="595" y="113"/>
                  </a:lnTo>
                  <a:lnTo>
                    <a:pt x="624" y="170"/>
                  </a:lnTo>
                  <a:lnTo>
                    <a:pt x="681" y="312"/>
                  </a:lnTo>
                  <a:lnTo>
                    <a:pt x="737" y="397"/>
                  </a:lnTo>
                  <a:lnTo>
                    <a:pt x="766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2" name="Freeform 82">
              <a:extLst>
                <a:ext uri="{FF2B5EF4-FFF2-40B4-BE49-F238E27FC236}">
                  <a16:creationId xmlns:a16="http://schemas.microsoft.com/office/drawing/2014/main" id="{CD144269-CF0A-4950-8589-4FB0C1CFE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93"/>
              <a:ext cx="709" cy="1503"/>
            </a:xfrm>
            <a:custGeom>
              <a:avLst/>
              <a:gdLst>
                <a:gd name="T0" fmla="*/ 114 w 709"/>
                <a:gd name="T1" fmla="*/ 0 h 1503"/>
                <a:gd name="T2" fmla="*/ 0 w 709"/>
                <a:gd name="T3" fmla="*/ 28 h 1503"/>
                <a:gd name="T4" fmla="*/ 57 w 709"/>
                <a:gd name="T5" fmla="*/ 227 h 1503"/>
                <a:gd name="T6" fmla="*/ 114 w 709"/>
                <a:gd name="T7" fmla="*/ 397 h 1503"/>
                <a:gd name="T8" fmla="*/ 57 w 709"/>
                <a:gd name="T9" fmla="*/ 482 h 1503"/>
                <a:gd name="T10" fmla="*/ 114 w 709"/>
                <a:gd name="T11" fmla="*/ 539 h 1503"/>
                <a:gd name="T12" fmla="*/ 142 w 709"/>
                <a:gd name="T13" fmla="*/ 624 h 1503"/>
                <a:gd name="T14" fmla="*/ 199 w 709"/>
                <a:gd name="T15" fmla="*/ 624 h 1503"/>
                <a:gd name="T16" fmla="*/ 142 w 709"/>
                <a:gd name="T17" fmla="*/ 766 h 1503"/>
                <a:gd name="T18" fmla="*/ 227 w 709"/>
                <a:gd name="T19" fmla="*/ 907 h 1503"/>
                <a:gd name="T20" fmla="*/ 284 w 709"/>
                <a:gd name="T21" fmla="*/ 992 h 1503"/>
                <a:gd name="T22" fmla="*/ 312 w 709"/>
                <a:gd name="T23" fmla="*/ 1191 h 1503"/>
                <a:gd name="T24" fmla="*/ 341 w 709"/>
                <a:gd name="T25" fmla="*/ 1361 h 1503"/>
                <a:gd name="T26" fmla="*/ 341 w 709"/>
                <a:gd name="T27" fmla="*/ 1446 h 1503"/>
                <a:gd name="T28" fmla="*/ 397 w 709"/>
                <a:gd name="T29" fmla="*/ 1503 h 1503"/>
                <a:gd name="T30" fmla="*/ 454 w 709"/>
                <a:gd name="T31" fmla="*/ 1446 h 1503"/>
                <a:gd name="T32" fmla="*/ 567 w 709"/>
                <a:gd name="T33" fmla="*/ 1389 h 1503"/>
                <a:gd name="T34" fmla="*/ 482 w 709"/>
                <a:gd name="T35" fmla="*/ 1191 h 1503"/>
                <a:gd name="T36" fmla="*/ 482 w 709"/>
                <a:gd name="T37" fmla="*/ 1134 h 1503"/>
                <a:gd name="T38" fmla="*/ 454 w 709"/>
                <a:gd name="T39" fmla="*/ 1021 h 1503"/>
                <a:gd name="T40" fmla="*/ 539 w 709"/>
                <a:gd name="T41" fmla="*/ 794 h 1503"/>
                <a:gd name="T42" fmla="*/ 565 w 709"/>
                <a:gd name="T43" fmla="*/ 651 h 1503"/>
                <a:gd name="T44" fmla="*/ 596 w 709"/>
                <a:gd name="T45" fmla="*/ 567 h 1503"/>
                <a:gd name="T46" fmla="*/ 596 w 709"/>
                <a:gd name="T47" fmla="*/ 454 h 1503"/>
                <a:gd name="T48" fmla="*/ 681 w 709"/>
                <a:gd name="T49" fmla="*/ 312 h 1503"/>
                <a:gd name="T50" fmla="*/ 596 w 709"/>
                <a:gd name="T51" fmla="*/ 312 h 1503"/>
                <a:gd name="T52" fmla="*/ 369 w 709"/>
                <a:gd name="T53" fmla="*/ 397 h 1503"/>
                <a:gd name="T54" fmla="*/ 341 w 709"/>
                <a:gd name="T55" fmla="*/ 199 h 1503"/>
                <a:gd name="T56" fmla="*/ 256 w 709"/>
                <a:gd name="T57" fmla="*/ 114 h 1503"/>
                <a:gd name="T58" fmla="*/ 170 w 709"/>
                <a:gd name="T59" fmla="*/ 142 h 1503"/>
                <a:gd name="T60" fmla="*/ 142 w 709"/>
                <a:gd name="T61" fmla="*/ 85 h 1503"/>
                <a:gd name="T62" fmla="*/ 142 w 709"/>
                <a:gd name="T63" fmla="*/ 28 h 15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09" h="1503">
                  <a:moveTo>
                    <a:pt x="142" y="28"/>
                  </a:moveTo>
                  <a:lnTo>
                    <a:pt x="114" y="0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82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5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199" y="624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70" y="794"/>
                  </a:lnTo>
                  <a:lnTo>
                    <a:pt x="227" y="907"/>
                  </a:lnTo>
                  <a:lnTo>
                    <a:pt x="227" y="936"/>
                  </a:lnTo>
                  <a:lnTo>
                    <a:pt x="284" y="992"/>
                  </a:lnTo>
                  <a:lnTo>
                    <a:pt x="256" y="1106"/>
                  </a:lnTo>
                  <a:lnTo>
                    <a:pt x="312" y="1191"/>
                  </a:lnTo>
                  <a:lnTo>
                    <a:pt x="312" y="1276"/>
                  </a:lnTo>
                  <a:lnTo>
                    <a:pt x="341" y="1361"/>
                  </a:lnTo>
                  <a:lnTo>
                    <a:pt x="369" y="1361"/>
                  </a:lnTo>
                  <a:lnTo>
                    <a:pt x="341" y="1446"/>
                  </a:lnTo>
                  <a:lnTo>
                    <a:pt x="397" y="1446"/>
                  </a:lnTo>
                  <a:lnTo>
                    <a:pt x="397" y="1503"/>
                  </a:lnTo>
                  <a:lnTo>
                    <a:pt x="454" y="1474"/>
                  </a:lnTo>
                  <a:lnTo>
                    <a:pt x="454" y="1446"/>
                  </a:lnTo>
                  <a:lnTo>
                    <a:pt x="539" y="1418"/>
                  </a:lnTo>
                  <a:lnTo>
                    <a:pt x="567" y="1389"/>
                  </a:lnTo>
                  <a:lnTo>
                    <a:pt x="511" y="1333"/>
                  </a:lnTo>
                  <a:lnTo>
                    <a:pt x="482" y="1191"/>
                  </a:lnTo>
                  <a:lnTo>
                    <a:pt x="511" y="1162"/>
                  </a:lnTo>
                  <a:lnTo>
                    <a:pt x="482" y="1134"/>
                  </a:lnTo>
                  <a:lnTo>
                    <a:pt x="539" y="1106"/>
                  </a:lnTo>
                  <a:lnTo>
                    <a:pt x="454" y="1021"/>
                  </a:lnTo>
                  <a:lnTo>
                    <a:pt x="482" y="907"/>
                  </a:lnTo>
                  <a:lnTo>
                    <a:pt x="539" y="794"/>
                  </a:lnTo>
                  <a:lnTo>
                    <a:pt x="511" y="737"/>
                  </a:lnTo>
                  <a:lnTo>
                    <a:pt x="565" y="651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624" y="482"/>
                  </a:lnTo>
                  <a:lnTo>
                    <a:pt x="596" y="454"/>
                  </a:lnTo>
                  <a:lnTo>
                    <a:pt x="709" y="397"/>
                  </a:lnTo>
                  <a:lnTo>
                    <a:pt x="681" y="312"/>
                  </a:lnTo>
                  <a:lnTo>
                    <a:pt x="652" y="284"/>
                  </a:lnTo>
                  <a:lnTo>
                    <a:pt x="596" y="312"/>
                  </a:lnTo>
                  <a:lnTo>
                    <a:pt x="539" y="284"/>
                  </a:lnTo>
                  <a:lnTo>
                    <a:pt x="369" y="397"/>
                  </a:lnTo>
                  <a:lnTo>
                    <a:pt x="284" y="397"/>
                  </a:lnTo>
                  <a:lnTo>
                    <a:pt x="341" y="199"/>
                  </a:lnTo>
                  <a:lnTo>
                    <a:pt x="312" y="142"/>
                  </a:lnTo>
                  <a:lnTo>
                    <a:pt x="256" y="114"/>
                  </a:lnTo>
                  <a:lnTo>
                    <a:pt x="227" y="170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14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27" name="Group 302">
            <a:extLst>
              <a:ext uri="{FF2B5EF4-FFF2-40B4-BE49-F238E27FC236}">
                <a16:creationId xmlns:a16="http://schemas.microsoft.com/office/drawing/2014/main" id="{E781FCF0-ED54-4283-AF4F-8C193D22BC3E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1028" name="Group 303">
              <a:extLst>
                <a:ext uri="{FF2B5EF4-FFF2-40B4-BE49-F238E27FC236}">
                  <a16:creationId xmlns:a16="http://schemas.microsoft.com/office/drawing/2014/main" id="{631814EB-42A6-4EB8-A606-BD07C5EC1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1242" name="WordArt 304">
                <a:extLst>
                  <a:ext uri="{FF2B5EF4-FFF2-40B4-BE49-F238E27FC236}">
                    <a16:creationId xmlns:a16="http://schemas.microsoft.com/office/drawing/2014/main" id="{51217A00-F05C-41FC-B0AB-4B9AC6ABB4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1243" name="WordArt 305">
                <a:extLst>
                  <a:ext uri="{FF2B5EF4-FFF2-40B4-BE49-F238E27FC236}">
                    <a16:creationId xmlns:a16="http://schemas.microsoft.com/office/drawing/2014/main" id="{B93211B0-49AF-425A-AB1A-5F6C834AF9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1029" name="Group 306">
              <a:extLst>
                <a:ext uri="{FF2B5EF4-FFF2-40B4-BE49-F238E27FC236}">
                  <a16:creationId xmlns:a16="http://schemas.microsoft.com/office/drawing/2014/main" id="{5AEEE4DE-F639-4B45-A2C9-E0ABFE250F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1240" name="WordArt 307">
                <a:extLst>
                  <a:ext uri="{FF2B5EF4-FFF2-40B4-BE49-F238E27FC236}">
                    <a16:creationId xmlns:a16="http://schemas.microsoft.com/office/drawing/2014/main" id="{A63F98C9-62F2-4ABC-9ABF-052CA41C0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1241" name="WordArt 308">
                <a:extLst>
                  <a:ext uri="{FF2B5EF4-FFF2-40B4-BE49-F238E27FC236}">
                    <a16:creationId xmlns:a16="http://schemas.microsoft.com/office/drawing/2014/main" id="{6098E4BA-13F2-4A45-91ED-D83E680D81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1030" name="Group 309">
              <a:extLst>
                <a:ext uri="{FF2B5EF4-FFF2-40B4-BE49-F238E27FC236}">
                  <a16:creationId xmlns:a16="http://schemas.microsoft.com/office/drawing/2014/main" id="{6BF25E80-BD32-4A2C-B3E3-57D8D20E4C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1238" name="WordArt 310">
                <a:extLst>
                  <a:ext uri="{FF2B5EF4-FFF2-40B4-BE49-F238E27FC236}">
                    <a16:creationId xmlns:a16="http://schemas.microsoft.com/office/drawing/2014/main" id="{938C2B8C-282A-494E-A4BC-EE3695674B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1239" name="WordArt 311">
                <a:extLst>
                  <a:ext uri="{FF2B5EF4-FFF2-40B4-BE49-F238E27FC236}">
                    <a16:creationId xmlns:a16="http://schemas.microsoft.com/office/drawing/2014/main" id="{AC3F0EE9-7056-4DBE-813C-E74F23B8C8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1031" name="Group 312">
              <a:extLst>
                <a:ext uri="{FF2B5EF4-FFF2-40B4-BE49-F238E27FC236}">
                  <a16:creationId xmlns:a16="http://schemas.microsoft.com/office/drawing/2014/main" id="{4435D8E2-E1C9-4F21-B474-E6E48A526F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1236" name="WordArt 313">
                <a:extLst>
                  <a:ext uri="{FF2B5EF4-FFF2-40B4-BE49-F238E27FC236}">
                    <a16:creationId xmlns:a16="http://schemas.microsoft.com/office/drawing/2014/main" id="{156681C7-D852-4CB4-B998-8DF2092165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1237" name="WordArt 314">
                <a:extLst>
                  <a:ext uri="{FF2B5EF4-FFF2-40B4-BE49-F238E27FC236}">
                    <a16:creationId xmlns:a16="http://schemas.microsoft.com/office/drawing/2014/main" id="{F713D608-2861-4432-8CF5-BD4ECF8C30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1032" name="Group 315">
              <a:extLst>
                <a:ext uri="{FF2B5EF4-FFF2-40B4-BE49-F238E27FC236}">
                  <a16:creationId xmlns:a16="http://schemas.microsoft.com/office/drawing/2014/main" id="{307ED1D0-B9FB-4F5C-89B6-47634360B6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1234" name="WordArt 316">
                <a:extLst>
                  <a:ext uri="{FF2B5EF4-FFF2-40B4-BE49-F238E27FC236}">
                    <a16:creationId xmlns:a16="http://schemas.microsoft.com/office/drawing/2014/main" id="{5F426158-9A55-4398-A930-BDB2F81B54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1235" name="WordArt 317">
                <a:extLst>
                  <a:ext uri="{FF2B5EF4-FFF2-40B4-BE49-F238E27FC236}">
                    <a16:creationId xmlns:a16="http://schemas.microsoft.com/office/drawing/2014/main" id="{E9870242-0146-4D8F-8D20-D0339CB8A7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1033" name="Group 318">
              <a:extLst>
                <a:ext uri="{FF2B5EF4-FFF2-40B4-BE49-F238E27FC236}">
                  <a16:creationId xmlns:a16="http://schemas.microsoft.com/office/drawing/2014/main" id="{864635A4-FBBC-4336-92EB-83699995DF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1232" name="WordArt 319">
                <a:extLst>
                  <a:ext uri="{FF2B5EF4-FFF2-40B4-BE49-F238E27FC236}">
                    <a16:creationId xmlns:a16="http://schemas.microsoft.com/office/drawing/2014/main" id="{51211A48-6E9B-403B-B96E-3819671E37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1233" name="WordArt 320">
                <a:extLst>
                  <a:ext uri="{FF2B5EF4-FFF2-40B4-BE49-F238E27FC236}">
                    <a16:creationId xmlns:a16="http://schemas.microsoft.com/office/drawing/2014/main" id="{E5DBAC0C-734B-493E-AA5F-77F7016BA4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1034" name="Group 321">
              <a:extLst>
                <a:ext uri="{FF2B5EF4-FFF2-40B4-BE49-F238E27FC236}">
                  <a16:creationId xmlns:a16="http://schemas.microsoft.com/office/drawing/2014/main" id="{B6E66A3E-F391-4CC5-8BC6-A99ADB9228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1230" name="WordArt 322">
                <a:extLst>
                  <a:ext uri="{FF2B5EF4-FFF2-40B4-BE49-F238E27FC236}">
                    <a16:creationId xmlns:a16="http://schemas.microsoft.com/office/drawing/2014/main" id="{4C3053C8-F2D2-4475-8DB7-98CB10E343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1231" name="WordArt 323">
                <a:extLst>
                  <a:ext uri="{FF2B5EF4-FFF2-40B4-BE49-F238E27FC236}">
                    <a16:creationId xmlns:a16="http://schemas.microsoft.com/office/drawing/2014/main" id="{A8D23DBF-0BE6-42E7-804B-7EB38895F1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1035" name="Group 324">
              <a:extLst>
                <a:ext uri="{FF2B5EF4-FFF2-40B4-BE49-F238E27FC236}">
                  <a16:creationId xmlns:a16="http://schemas.microsoft.com/office/drawing/2014/main" id="{0A19EEC1-8071-4CCA-B221-929D1EF1D4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1228" name="WordArt 325">
                <a:extLst>
                  <a:ext uri="{FF2B5EF4-FFF2-40B4-BE49-F238E27FC236}">
                    <a16:creationId xmlns:a16="http://schemas.microsoft.com/office/drawing/2014/main" id="{5285CD29-3145-49C9-A194-268B90E5BF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1229" name="WordArt 326">
                <a:extLst>
                  <a:ext uri="{FF2B5EF4-FFF2-40B4-BE49-F238E27FC236}">
                    <a16:creationId xmlns:a16="http://schemas.microsoft.com/office/drawing/2014/main" id="{E42651BE-AF2A-43F0-954A-1AEEE66476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1036" name="Group 327">
              <a:extLst>
                <a:ext uri="{FF2B5EF4-FFF2-40B4-BE49-F238E27FC236}">
                  <a16:creationId xmlns:a16="http://schemas.microsoft.com/office/drawing/2014/main" id="{CD490F52-B252-4BE6-BA9B-96458FD836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1226" name="WordArt 328">
                <a:extLst>
                  <a:ext uri="{FF2B5EF4-FFF2-40B4-BE49-F238E27FC236}">
                    <a16:creationId xmlns:a16="http://schemas.microsoft.com/office/drawing/2014/main" id="{74E2162F-603A-44A4-9B05-798EAD1E26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1227" name="WordArt 329">
                <a:extLst>
                  <a:ext uri="{FF2B5EF4-FFF2-40B4-BE49-F238E27FC236}">
                    <a16:creationId xmlns:a16="http://schemas.microsoft.com/office/drawing/2014/main" id="{021C01B7-2587-46A6-8300-ECDA13D9CB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1037" name="Group 330">
              <a:extLst>
                <a:ext uri="{FF2B5EF4-FFF2-40B4-BE49-F238E27FC236}">
                  <a16:creationId xmlns:a16="http://schemas.microsoft.com/office/drawing/2014/main" id="{652AA7B7-3804-4F85-9E55-17052DA612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1224" name="WordArt 331">
                <a:extLst>
                  <a:ext uri="{FF2B5EF4-FFF2-40B4-BE49-F238E27FC236}">
                    <a16:creationId xmlns:a16="http://schemas.microsoft.com/office/drawing/2014/main" id="{B98BD2C7-6408-410A-9E1D-573133D89A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1225" name="WordArt 332">
                <a:extLst>
                  <a:ext uri="{FF2B5EF4-FFF2-40B4-BE49-F238E27FC236}">
                    <a16:creationId xmlns:a16="http://schemas.microsoft.com/office/drawing/2014/main" id="{0F43E938-FD6E-4DB9-97B2-F4141F1082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1038" name="Group 333">
              <a:extLst>
                <a:ext uri="{FF2B5EF4-FFF2-40B4-BE49-F238E27FC236}">
                  <a16:creationId xmlns:a16="http://schemas.microsoft.com/office/drawing/2014/main" id="{E40CABC0-53F2-4092-8A7C-7A40DA2198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1222" name="WordArt 334">
                <a:extLst>
                  <a:ext uri="{FF2B5EF4-FFF2-40B4-BE49-F238E27FC236}">
                    <a16:creationId xmlns:a16="http://schemas.microsoft.com/office/drawing/2014/main" id="{3DF2194A-B27B-4383-86A3-36C2CC7640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1223" name="WordArt 335">
                <a:extLst>
                  <a:ext uri="{FF2B5EF4-FFF2-40B4-BE49-F238E27FC236}">
                    <a16:creationId xmlns:a16="http://schemas.microsoft.com/office/drawing/2014/main" id="{485384D6-5ABC-4EAA-B301-A12BF7689F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1039" name="Group 336">
              <a:extLst>
                <a:ext uri="{FF2B5EF4-FFF2-40B4-BE49-F238E27FC236}">
                  <a16:creationId xmlns:a16="http://schemas.microsoft.com/office/drawing/2014/main" id="{1F71C20A-1C3D-4C66-9DC5-357A328D6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1220" name="WordArt 337">
                <a:extLst>
                  <a:ext uri="{FF2B5EF4-FFF2-40B4-BE49-F238E27FC236}">
                    <a16:creationId xmlns:a16="http://schemas.microsoft.com/office/drawing/2014/main" id="{91AB4D58-547F-40EA-8E05-E5727E8923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1221" name="WordArt 338">
                <a:extLst>
                  <a:ext uri="{FF2B5EF4-FFF2-40B4-BE49-F238E27FC236}">
                    <a16:creationId xmlns:a16="http://schemas.microsoft.com/office/drawing/2014/main" id="{C3FCE622-FB22-482E-9DCF-597B06091E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1040" name="Group 339">
              <a:extLst>
                <a:ext uri="{FF2B5EF4-FFF2-40B4-BE49-F238E27FC236}">
                  <a16:creationId xmlns:a16="http://schemas.microsoft.com/office/drawing/2014/main" id="{1429D5D1-FEA5-4136-8EE0-1543C3EBDE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1218" name="WordArt 340">
                <a:extLst>
                  <a:ext uri="{FF2B5EF4-FFF2-40B4-BE49-F238E27FC236}">
                    <a16:creationId xmlns:a16="http://schemas.microsoft.com/office/drawing/2014/main" id="{DC7E657C-A28C-4850-A7D8-810DAE39CF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1219" name="WordArt 341">
                <a:extLst>
                  <a:ext uri="{FF2B5EF4-FFF2-40B4-BE49-F238E27FC236}">
                    <a16:creationId xmlns:a16="http://schemas.microsoft.com/office/drawing/2014/main" id="{C038071A-EAEB-4CDD-9B7F-CB2533721B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1041" name="Group 342">
              <a:extLst>
                <a:ext uri="{FF2B5EF4-FFF2-40B4-BE49-F238E27FC236}">
                  <a16:creationId xmlns:a16="http://schemas.microsoft.com/office/drawing/2014/main" id="{CC6627CE-0723-4407-9337-B0952BF033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1216" name="WordArt 343">
                <a:extLst>
                  <a:ext uri="{FF2B5EF4-FFF2-40B4-BE49-F238E27FC236}">
                    <a16:creationId xmlns:a16="http://schemas.microsoft.com/office/drawing/2014/main" id="{CF25C919-0912-46DE-928B-94EF329952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1217" name="WordArt 344">
                <a:extLst>
                  <a:ext uri="{FF2B5EF4-FFF2-40B4-BE49-F238E27FC236}">
                    <a16:creationId xmlns:a16="http://schemas.microsoft.com/office/drawing/2014/main" id="{241D80FC-49E8-41D1-835B-03850FEBCD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1042" name="Group 345">
              <a:extLst>
                <a:ext uri="{FF2B5EF4-FFF2-40B4-BE49-F238E27FC236}">
                  <a16:creationId xmlns:a16="http://schemas.microsoft.com/office/drawing/2014/main" id="{D47EB377-EC75-46C7-B2AB-BE0DB81579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1214" name="WordArt 346">
                <a:extLst>
                  <a:ext uri="{FF2B5EF4-FFF2-40B4-BE49-F238E27FC236}">
                    <a16:creationId xmlns:a16="http://schemas.microsoft.com/office/drawing/2014/main" id="{96B9750C-91FB-4DE4-8DB9-C62BA81EA3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1215" name="WordArt 347">
                <a:extLst>
                  <a:ext uri="{FF2B5EF4-FFF2-40B4-BE49-F238E27FC236}">
                    <a16:creationId xmlns:a16="http://schemas.microsoft.com/office/drawing/2014/main" id="{A7F6EAA8-34F1-498F-A8F0-701A3E97DE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1043" name="Group 348">
              <a:extLst>
                <a:ext uri="{FF2B5EF4-FFF2-40B4-BE49-F238E27FC236}">
                  <a16:creationId xmlns:a16="http://schemas.microsoft.com/office/drawing/2014/main" id="{B266546A-519E-4D24-8D52-221D2D1B5D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5" y="2200"/>
              <a:ext cx="255" cy="82"/>
              <a:chOff x="6725" y="2200"/>
              <a:chExt cx="255" cy="82"/>
            </a:xfrm>
          </p:grpSpPr>
          <p:sp>
            <p:nvSpPr>
              <p:cNvPr id="1212" name="WordArt 349">
                <a:extLst>
                  <a:ext uri="{FF2B5EF4-FFF2-40B4-BE49-F238E27FC236}">
                    <a16:creationId xmlns:a16="http://schemas.microsoft.com/office/drawing/2014/main" id="{247FE436-EF1B-403A-9980-22634A2E69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5" y="22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1213" name="WordArt 350">
                <a:extLst>
                  <a:ext uri="{FF2B5EF4-FFF2-40B4-BE49-F238E27FC236}">
                    <a16:creationId xmlns:a16="http://schemas.microsoft.com/office/drawing/2014/main" id="{B78AB9F2-4B07-4DBE-9781-FAC7B88729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220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1044" name="Group 354">
              <a:extLst>
                <a:ext uri="{FF2B5EF4-FFF2-40B4-BE49-F238E27FC236}">
                  <a16:creationId xmlns:a16="http://schemas.microsoft.com/office/drawing/2014/main" id="{DD0F0770-943A-4F92-8D2A-D97E67FA84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1210" name="WordArt 355">
                <a:extLst>
                  <a:ext uri="{FF2B5EF4-FFF2-40B4-BE49-F238E27FC236}">
                    <a16:creationId xmlns:a16="http://schemas.microsoft.com/office/drawing/2014/main" id="{F95F976D-8DFB-4F64-8924-7A0BEF07A3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1211" name="WordArt 356">
                <a:extLst>
                  <a:ext uri="{FF2B5EF4-FFF2-40B4-BE49-F238E27FC236}">
                    <a16:creationId xmlns:a16="http://schemas.microsoft.com/office/drawing/2014/main" id="{5D5858D1-3714-48BF-8D48-511046C2BD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1045" name="Group 357">
              <a:extLst>
                <a:ext uri="{FF2B5EF4-FFF2-40B4-BE49-F238E27FC236}">
                  <a16:creationId xmlns:a16="http://schemas.microsoft.com/office/drawing/2014/main" id="{C2E420F8-E5CC-4418-B30D-5F9FAEFFC9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1208" name="WordArt 358">
                <a:extLst>
                  <a:ext uri="{FF2B5EF4-FFF2-40B4-BE49-F238E27FC236}">
                    <a16:creationId xmlns:a16="http://schemas.microsoft.com/office/drawing/2014/main" id="{65D8DFE3-4627-4269-B903-3D78168F5B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1209" name="WordArt 359">
                <a:extLst>
                  <a:ext uri="{FF2B5EF4-FFF2-40B4-BE49-F238E27FC236}">
                    <a16:creationId xmlns:a16="http://schemas.microsoft.com/office/drawing/2014/main" id="{9B37E07B-FC9F-4C59-B90B-E3D4FEC596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1046" name="Group 360">
              <a:extLst>
                <a:ext uri="{FF2B5EF4-FFF2-40B4-BE49-F238E27FC236}">
                  <a16:creationId xmlns:a16="http://schemas.microsoft.com/office/drawing/2014/main" id="{03B6D9DD-1E6B-425B-B8D4-5BB590856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1206" name="WordArt 361">
                <a:extLst>
                  <a:ext uri="{FF2B5EF4-FFF2-40B4-BE49-F238E27FC236}">
                    <a16:creationId xmlns:a16="http://schemas.microsoft.com/office/drawing/2014/main" id="{FE1951E1-26C4-4E0E-A76F-F11E6ACEB5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1207" name="WordArt 362">
                <a:extLst>
                  <a:ext uri="{FF2B5EF4-FFF2-40B4-BE49-F238E27FC236}">
                    <a16:creationId xmlns:a16="http://schemas.microsoft.com/office/drawing/2014/main" id="{16317E15-7103-48BD-8C79-787FBDB0FD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1047" name="Group 363">
              <a:extLst>
                <a:ext uri="{FF2B5EF4-FFF2-40B4-BE49-F238E27FC236}">
                  <a16:creationId xmlns:a16="http://schemas.microsoft.com/office/drawing/2014/main" id="{B0626925-9FED-46D0-9AA8-681704878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1204" name="WordArt 364">
                <a:extLst>
                  <a:ext uri="{FF2B5EF4-FFF2-40B4-BE49-F238E27FC236}">
                    <a16:creationId xmlns:a16="http://schemas.microsoft.com/office/drawing/2014/main" id="{922FD406-909C-4562-B2A0-9644DA82E1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1205" name="WordArt 365">
                <a:extLst>
                  <a:ext uri="{FF2B5EF4-FFF2-40B4-BE49-F238E27FC236}">
                    <a16:creationId xmlns:a16="http://schemas.microsoft.com/office/drawing/2014/main" id="{7998A8EB-061E-4EAD-8214-206DB36C21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1048" name="Group 366">
              <a:extLst>
                <a:ext uri="{FF2B5EF4-FFF2-40B4-BE49-F238E27FC236}">
                  <a16:creationId xmlns:a16="http://schemas.microsoft.com/office/drawing/2014/main" id="{D07F3158-3FB7-4746-A412-5AFE6A5A2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1202" name="WordArt 367">
                <a:extLst>
                  <a:ext uri="{FF2B5EF4-FFF2-40B4-BE49-F238E27FC236}">
                    <a16:creationId xmlns:a16="http://schemas.microsoft.com/office/drawing/2014/main" id="{087B3035-4BF0-4EFA-B4DA-700652C4B6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1203" name="WordArt 368">
                <a:extLst>
                  <a:ext uri="{FF2B5EF4-FFF2-40B4-BE49-F238E27FC236}">
                    <a16:creationId xmlns:a16="http://schemas.microsoft.com/office/drawing/2014/main" id="{85A35C64-DE8F-4927-A743-7660C03DDD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1049" name="Group 369">
              <a:extLst>
                <a:ext uri="{FF2B5EF4-FFF2-40B4-BE49-F238E27FC236}">
                  <a16:creationId xmlns:a16="http://schemas.microsoft.com/office/drawing/2014/main" id="{4E347D13-7139-4C8C-8E25-15BEE89CDF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1200" name="WordArt 370">
                <a:extLst>
                  <a:ext uri="{FF2B5EF4-FFF2-40B4-BE49-F238E27FC236}">
                    <a16:creationId xmlns:a16="http://schemas.microsoft.com/office/drawing/2014/main" id="{9A45EB2E-4F01-450C-9E5A-EC0FC44F09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1201" name="WordArt 371">
                <a:extLst>
                  <a:ext uri="{FF2B5EF4-FFF2-40B4-BE49-F238E27FC236}">
                    <a16:creationId xmlns:a16="http://schemas.microsoft.com/office/drawing/2014/main" id="{8DBAE900-3D47-46F3-9D01-F5D8829656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1050" name="Group 372">
              <a:extLst>
                <a:ext uri="{FF2B5EF4-FFF2-40B4-BE49-F238E27FC236}">
                  <a16:creationId xmlns:a16="http://schemas.microsoft.com/office/drawing/2014/main" id="{A3F8860C-8441-44B8-8F9A-8601ED0EAE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1198" name="WordArt 373">
                <a:extLst>
                  <a:ext uri="{FF2B5EF4-FFF2-40B4-BE49-F238E27FC236}">
                    <a16:creationId xmlns:a16="http://schemas.microsoft.com/office/drawing/2014/main" id="{458CCD95-A8C4-4CA9-9043-B33281B95C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1199" name="WordArt 374">
                <a:extLst>
                  <a:ext uri="{FF2B5EF4-FFF2-40B4-BE49-F238E27FC236}">
                    <a16:creationId xmlns:a16="http://schemas.microsoft.com/office/drawing/2014/main" id="{6CC17402-13AA-4E0D-990C-FB03473704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1051" name="Group 375">
              <a:extLst>
                <a:ext uri="{FF2B5EF4-FFF2-40B4-BE49-F238E27FC236}">
                  <a16:creationId xmlns:a16="http://schemas.microsoft.com/office/drawing/2014/main" id="{530B31B0-653B-49A8-BE90-C418D309C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1196" name="WordArt 376">
                <a:extLst>
                  <a:ext uri="{FF2B5EF4-FFF2-40B4-BE49-F238E27FC236}">
                    <a16:creationId xmlns:a16="http://schemas.microsoft.com/office/drawing/2014/main" id="{E2EF3EAF-DD02-4465-A417-82ED5301DE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1197" name="WordArt 377">
                <a:extLst>
                  <a:ext uri="{FF2B5EF4-FFF2-40B4-BE49-F238E27FC236}">
                    <a16:creationId xmlns:a16="http://schemas.microsoft.com/office/drawing/2014/main" id="{963EFF0E-8FE4-49B6-ACA0-C13104ADD1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1052" name="Group 378">
              <a:extLst>
                <a:ext uri="{FF2B5EF4-FFF2-40B4-BE49-F238E27FC236}">
                  <a16:creationId xmlns:a16="http://schemas.microsoft.com/office/drawing/2014/main" id="{F2478532-716C-4089-86F1-B07F271629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1194" name="WordArt 379">
                <a:extLst>
                  <a:ext uri="{FF2B5EF4-FFF2-40B4-BE49-F238E27FC236}">
                    <a16:creationId xmlns:a16="http://schemas.microsoft.com/office/drawing/2014/main" id="{ABE6B707-A346-4DB9-A329-CA30626F37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1195" name="WordArt 380">
                <a:extLst>
                  <a:ext uri="{FF2B5EF4-FFF2-40B4-BE49-F238E27FC236}">
                    <a16:creationId xmlns:a16="http://schemas.microsoft.com/office/drawing/2014/main" id="{CD6F6B60-CDA6-4E70-81AF-7B61D45E82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1053" name="Group 381">
              <a:extLst>
                <a:ext uri="{FF2B5EF4-FFF2-40B4-BE49-F238E27FC236}">
                  <a16:creationId xmlns:a16="http://schemas.microsoft.com/office/drawing/2014/main" id="{9A9797BF-A1AE-483E-A966-B461FD8108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1192" name="WordArt 382">
                <a:extLst>
                  <a:ext uri="{FF2B5EF4-FFF2-40B4-BE49-F238E27FC236}">
                    <a16:creationId xmlns:a16="http://schemas.microsoft.com/office/drawing/2014/main" id="{A603C489-0B80-48B5-917F-7841440663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1193" name="WordArt 383">
                <a:extLst>
                  <a:ext uri="{FF2B5EF4-FFF2-40B4-BE49-F238E27FC236}">
                    <a16:creationId xmlns:a16="http://schemas.microsoft.com/office/drawing/2014/main" id="{F51ADECA-0B07-4D5A-847D-81B684B58A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1054" name="Group 384">
              <a:extLst>
                <a:ext uri="{FF2B5EF4-FFF2-40B4-BE49-F238E27FC236}">
                  <a16:creationId xmlns:a16="http://schemas.microsoft.com/office/drawing/2014/main" id="{5B0768F6-A958-4CF6-BA18-3712CFC057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1190" name="WordArt 385">
                <a:extLst>
                  <a:ext uri="{FF2B5EF4-FFF2-40B4-BE49-F238E27FC236}">
                    <a16:creationId xmlns:a16="http://schemas.microsoft.com/office/drawing/2014/main" id="{F7E16F13-84FD-4377-A6D7-A73F1EAF37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1191" name="WordArt 386">
                <a:extLst>
                  <a:ext uri="{FF2B5EF4-FFF2-40B4-BE49-F238E27FC236}">
                    <a16:creationId xmlns:a16="http://schemas.microsoft.com/office/drawing/2014/main" id="{86C855DA-431A-42BD-8F18-E8D851F146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1055" name="Group 387">
              <a:extLst>
                <a:ext uri="{FF2B5EF4-FFF2-40B4-BE49-F238E27FC236}">
                  <a16:creationId xmlns:a16="http://schemas.microsoft.com/office/drawing/2014/main" id="{209D2592-970A-48A3-AB9F-5AA02D33EC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1188" name="WordArt 388">
                <a:extLst>
                  <a:ext uri="{FF2B5EF4-FFF2-40B4-BE49-F238E27FC236}">
                    <a16:creationId xmlns:a16="http://schemas.microsoft.com/office/drawing/2014/main" id="{CF33A38F-0653-4ED6-B0FE-BEA498B467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1189" name="WordArt 389">
                <a:extLst>
                  <a:ext uri="{FF2B5EF4-FFF2-40B4-BE49-F238E27FC236}">
                    <a16:creationId xmlns:a16="http://schemas.microsoft.com/office/drawing/2014/main" id="{48BE395B-9C5C-4789-B8C2-0967DE77BD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1056" name="Group 390">
              <a:extLst>
                <a:ext uri="{FF2B5EF4-FFF2-40B4-BE49-F238E27FC236}">
                  <a16:creationId xmlns:a16="http://schemas.microsoft.com/office/drawing/2014/main" id="{00F08279-3970-43EB-9469-7523A7526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1186" name="WordArt 391">
                <a:extLst>
                  <a:ext uri="{FF2B5EF4-FFF2-40B4-BE49-F238E27FC236}">
                    <a16:creationId xmlns:a16="http://schemas.microsoft.com/office/drawing/2014/main" id="{018016E8-6F3B-44C2-8177-B3CDA2299E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1187" name="WordArt 392">
                <a:extLst>
                  <a:ext uri="{FF2B5EF4-FFF2-40B4-BE49-F238E27FC236}">
                    <a16:creationId xmlns:a16="http://schemas.microsoft.com/office/drawing/2014/main" id="{61E64147-CF6D-4765-BD2D-1173D65CA8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1057" name="Group 393">
              <a:extLst>
                <a:ext uri="{FF2B5EF4-FFF2-40B4-BE49-F238E27FC236}">
                  <a16:creationId xmlns:a16="http://schemas.microsoft.com/office/drawing/2014/main" id="{3EE39B3A-14F4-45E0-98FF-414ADC3531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1184" name="WordArt 394">
                <a:extLst>
                  <a:ext uri="{FF2B5EF4-FFF2-40B4-BE49-F238E27FC236}">
                    <a16:creationId xmlns:a16="http://schemas.microsoft.com/office/drawing/2014/main" id="{4B700FBB-1461-4A75-B44F-0AF3E4B0E1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1185" name="WordArt 395">
                <a:extLst>
                  <a:ext uri="{FF2B5EF4-FFF2-40B4-BE49-F238E27FC236}">
                    <a16:creationId xmlns:a16="http://schemas.microsoft.com/office/drawing/2014/main" id="{4485DB6B-5D4E-476D-ADC0-399CE3204A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1058" name="Group 396">
              <a:extLst>
                <a:ext uri="{FF2B5EF4-FFF2-40B4-BE49-F238E27FC236}">
                  <a16:creationId xmlns:a16="http://schemas.microsoft.com/office/drawing/2014/main" id="{BD4E24C1-9959-4868-ACC1-F9233E4B1F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1182" name="WordArt 397">
                <a:extLst>
                  <a:ext uri="{FF2B5EF4-FFF2-40B4-BE49-F238E27FC236}">
                    <a16:creationId xmlns:a16="http://schemas.microsoft.com/office/drawing/2014/main" id="{FA74FBE6-767F-4DEB-AA93-F8D08C1081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1183" name="WordArt 398">
                <a:extLst>
                  <a:ext uri="{FF2B5EF4-FFF2-40B4-BE49-F238E27FC236}">
                    <a16:creationId xmlns:a16="http://schemas.microsoft.com/office/drawing/2014/main" id="{4910DFCA-E86A-40A0-83AE-615CDD5908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1059" name="Group 399">
              <a:extLst>
                <a:ext uri="{FF2B5EF4-FFF2-40B4-BE49-F238E27FC236}">
                  <a16:creationId xmlns:a16="http://schemas.microsoft.com/office/drawing/2014/main" id="{2754CE89-BCD7-4F58-A24B-C07B4C8B8C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1180" name="WordArt 400">
                <a:extLst>
                  <a:ext uri="{FF2B5EF4-FFF2-40B4-BE49-F238E27FC236}">
                    <a16:creationId xmlns:a16="http://schemas.microsoft.com/office/drawing/2014/main" id="{21ECAA97-0104-4E82-888C-CCD2FB2D43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1181" name="WordArt 401">
                <a:extLst>
                  <a:ext uri="{FF2B5EF4-FFF2-40B4-BE49-F238E27FC236}">
                    <a16:creationId xmlns:a16="http://schemas.microsoft.com/office/drawing/2014/main" id="{200567BC-C62D-4794-95A1-76F539E851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1060" name="Group 402">
              <a:extLst>
                <a:ext uri="{FF2B5EF4-FFF2-40B4-BE49-F238E27FC236}">
                  <a16:creationId xmlns:a16="http://schemas.microsoft.com/office/drawing/2014/main" id="{AE78CEDB-3976-4C4E-B043-A800637CAA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1178" name="WordArt 403">
                <a:extLst>
                  <a:ext uri="{FF2B5EF4-FFF2-40B4-BE49-F238E27FC236}">
                    <a16:creationId xmlns:a16="http://schemas.microsoft.com/office/drawing/2014/main" id="{CE55F4E6-7474-4218-884A-7270DB99C5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1179" name="WordArt 404">
                <a:extLst>
                  <a:ext uri="{FF2B5EF4-FFF2-40B4-BE49-F238E27FC236}">
                    <a16:creationId xmlns:a16="http://schemas.microsoft.com/office/drawing/2014/main" id="{8E38FF02-758A-41E1-8965-BEF4744DAE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1061" name="Group 405">
              <a:extLst>
                <a:ext uri="{FF2B5EF4-FFF2-40B4-BE49-F238E27FC236}">
                  <a16:creationId xmlns:a16="http://schemas.microsoft.com/office/drawing/2014/main" id="{7FC43CA2-1A1F-4E41-8D22-4141D7F38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1176" name="WordArt 406">
                <a:extLst>
                  <a:ext uri="{FF2B5EF4-FFF2-40B4-BE49-F238E27FC236}">
                    <a16:creationId xmlns:a16="http://schemas.microsoft.com/office/drawing/2014/main" id="{26D6BA42-CA53-425E-8A0F-299DE55033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1177" name="WordArt 407">
                <a:extLst>
                  <a:ext uri="{FF2B5EF4-FFF2-40B4-BE49-F238E27FC236}">
                    <a16:creationId xmlns:a16="http://schemas.microsoft.com/office/drawing/2014/main" id="{F53242BD-164D-422D-BD30-F24CBDA605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1062" name="Group 408">
              <a:extLst>
                <a:ext uri="{FF2B5EF4-FFF2-40B4-BE49-F238E27FC236}">
                  <a16:creationId xmlns:a16="http://schemas.microsoft.com/office/drawing/2014/main" id="{28F8B56E-70C8-427F-9432-290B38853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1174" name="WordArt 409">
                <a:extLst>
                  <a:ext uri="{FF2B5EF4-FFF2-40B4-BE49-F238E27FC236}">
                    <a16:creationId xmlns:a16="http://schemas.microsoft.com/office/drawing/2014/main" id="{B36FD263-9107-4395-8516-086B49400E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1175" name="WordArt 410">
                <a:extLst>
                  <a:ext uri="{FF2B5EF4-FFF2-40B4-BE49-F238E27FC236}">
                    <a16:creationId xmlns:a16="http://schemas.microsoft.com/office/drawing/2014/main" id="{2088B36E-70DA-4ED2-A9F3-C873DC70BB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1063" name="Group 411">
              <a:extLst>
                <a:ext uri="{FF2B5EF4-FFF2-40B4-BE49-F238E27FC236}">
                  <a16:creationId xmlns:a16="http://schemas.microsoft.com/office/drawing/2014/main" id="{F7C1208F-4076-4A74-A869-2E0A690EFD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1172" name="WordArt 412">
                <a:extLst>
                  <a:ext uri="{FF2B5EF4-FFF2-40B4-BE49-F238E27FC236}">
                    <a16:creationId xmlns:a16="http://schemas.microsoft.com/office/drawing/2014/main" id="{B7E7B4D5-0250-4303-9C2A-1003625FF3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1173" name="WordArt 413">
                <a:extLst>
                  <a:ext uri="{FF2B5EF4-FFF2-40B4-BE49-F238E27FC236}">
                    <a16:creationId xmlns:a16="http://schemas.microsoft.com/office/drawing/2014/main" id="{C54B1C7E-C710-4707-B156-24FA286CFC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1064" name="Group 414">
              <a:extLst>
                <a:ext uri="{FF2B5EF4-FFF2-40B4-BE49-F238E27FC236}">
                  <a16:creationId xmlns:a16="http://schemas.microsoft.com/office/drawing/2014/main" id="{3DC1B8B6-CC12-4B92-9D59-6221E68D40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1170" name="WordArt 415">
                <a:extLst>
                  <a:ext uri="{FF2B5EF4-FFF2-40B4-BE49-F238E27FC236}">
                    <a16:creationId xmlns:a16="http://schemas.microsoft.com/office/drawing/2014/main" id="{8675912C-D1E6-4737-8FA8-30C3640B07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1171" name="WordArt 416">
                <a:extLst>
                  <a:ext uri="{FF2B5EF4-FFF2-40B4-BE49-F238E27FC236}">
                    <a16:creationId xmlns:a16="http://schemas.microsoft.com/office/drawing/2014/main" id="{0F35A807-FE12-459D-AD71-1CE1710E92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1065" name="Group 417">
              <a:extLst>
                <a:ext uri="{FF2B5EF4-FFF2-40B4-BE49-F238E27FC236}">
                  <a16:creationId xmlns:a16="http://schemas.microsoft.com/office/drawing/2014/main" id="{634468E8-A129-41E4-B28D-CA3D303724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1168" name="WordArt 418">
                <a:extLst>
                  <a:ext uri="{FF2B5EF4-FFF2-40B4-BE49-F238E27FC236}">
                    <a16:creationId xmlns:a16="http://schemas.microsoft.com/office/drawing/2014/main" id="{56C1FB62-4ABC-4595-B733-D7D847EA34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1169" name="WordArt 419">
                <a:extLst>
                  <a:ext uri="{FF2B5EF4-FFF2-40B4-BE49-F238E27FC236}">
                    <a16:creationId xmlns:a16="http://schemas.microsoft.com/office/drawing/2014/main" id="{7CFEBED8-6E33-491D-AA4A-B06DC3601C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1066" name="Group 420">
              <a:extLst>
                <a:ext uri="{FF2B5EF4-FFF2-40B4-BE49-F238E27FC236}">
                  <a16:creationId xmlns:a16="http://schemas.microsoft.com/office/drawing/2014/main" id="{9956695A-1D48-4947-84A0-B65BA26B5F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1166" name="WordArt 421">
                <a:extLst>
                  <a:ext uri="{FF2B5EF4-FFF2-40B4-BE49-F238E27FC236}">
                    <a16:creationId xmlns:a16="http://schemas.microsoft.com/office/drawing/2014/main" id="{00455985-2336-4BED-B717-59EEB2B28A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1167" name="WordArt 422">
                <a:extLst>
                  <a:ext uri="{FF2B5EF4-FFF2-40B4-BE49-F238E27FC236}">
                    <a16:creationId xmlns:a16="http://schemas.microsoft.com/office/drawing/2014/main" id="{67EC2152-6845-47E4-96CD-3D6BF02E06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1067" name="Group 423">
              <a:extLst>
                <a:ext uri="{FF2B5EF4-FFF2-40B4-BE49-F238E27FC236}">
                  <a16:creationId xmlns:a16="http://schemas.microsoft.com/office/drawing/2014/main" id="{2FB66CBD-1AA2-4299-B70B-BAE906F956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1164" name="WordArt 424">
                <a:extLst>
                  <a:ext uri="{FF2B5EF4-FFF2-40B4-BE49-F238E27FC236}">
                    <a16:creationId xmlns:a16="http://schemas.microsoft.com/office/drawing/2014/main" id="{E2B6740F-5C45-4B1A-ADA3-5BF52AF06F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1165" name="WordArt 425">
                <a:extLst>
                  <a:ext uri="{FF2B5EF4-FFF2-40B4-BE49-F238E27FC236}">
                    <a16:creationId xmlns:a16="http://schemas.microsoft.com/office/drawing/2014/main" id="{338487DD-5390-4416-A7E7-17577F9B8F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1068" name="Group 426">
              <a:extLst>
                <a:ext uri="{FF2B5EF4-FFF2-40B4-BE49-F238E27FC236}">
                  <a16:creationId xmlns:a16="http://schemas.microsoft.com/office/drawing/2014/main" id="{F686A2F8-8591-4ACB-B3FD-B2AC2B7586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1162" name="WordArt 427">
                <a:extLst>
                  <a:ext uri="{FF2B5EF4-FFF2-40B4-BE49-F238E27FC236}">
                    <a16:creationId xmlns:a16="http://schemas.microsoft.com/office/drawing/2014/main" id="{46DDC634-8110-4919-BF1D-53A216F342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1163" name="WordArt 428">
                <a:extLst>
                  <a:ext uri="{FF2B5EF4-FFF2-40B4-BE49-F238E27FC236}">
                    <a16:creationId xmlns:a16="http://schemas.microsoft.com/office/drawing/2014/main" id="{1865B1EF-296B-40FB-8A10-697441A336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1069" name="Group 429">
              <a:extLst>
                <a:ext uri="{FF2B5EF4-FFF2-40B4-BE49-F238E27FC236}">
                  <a16:creationId xmlns:a16="http://schemas.microsoft.com/office/drawing/2014/main" id="{FD14629F-9D9E-440F-B60B-EFCD8514C3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1160" name="WordArt 430">
                <a:extLst>
                  <a:ext uri="{FF2B5EF4-FFF2-40B4-BE49-F238E27FC236}">
                    <a16:creationId xmlns:a16="http://schemas.microsoft.com/office/drawing/2014/main" id="{7DC2C565-E7AB-46D0-8A47-48EE2A8E58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1161" name="WordArt 431">
                <a:extLst>
                  <a:ext uri="{FF2B5EF4-FFF2-40B4-BE49-F238E27FC236}">
                    <a16:creationId xmlns:a16="http://schemas.microsoft.com/office/drawing/2014/main" id="{57CF815A-B6C0-4D54-B624-512E5688CA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1070" name="Group 432">
              <a:extLst>
                <a:ext uri="{FF2B5EF4-FFF2-40B4-BE49-F238E27FC236}">
                  <a16:creationId xmlns:a16="http://schemas.microsoft.com/office/drawing/2014/main" id="{A78E84B5-5C1F-477D-9494-88024CE260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1158" name="WordArt 433">
                <a:extLst>
                  <a:ext uri="{FF2B5EF4-FFF2-40B4-BE49-F238E27FC236}">
                    <a16:creationId xmlns:a16="http://schemas.microsoft.com/office/drawing/2014/main" id="{AE02E61B-A1AA-4624-8B1D-3329448E26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1159" name="WordArt 434">
                <a:extLst>
                  <a:ext uri="{FF2B5EF4-FFF2-40B4-BE49-F238E27FC236}">
                    <a16:creationId xmlns:a16="http://schemas.microsoft.com/office/drawing/2014/main" id="{2C3E26A6-BF6C-4B2D-BADE-EAE3BC2DFD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1071" name="Group 435">
              <a:extLst>
                <a:ext uri="{FF2B5EF4-FFF2-40B4-BE49-F238E27FC236}">
                  <a16:creationId xmlns:a16="http://schemas.microsoft.com/office/drawing/2014/main" id="{7EC6BDE1-7A63-4A5B-AD0F-D0C3A5CCBB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1156" name="WordArt 436">
                <a:extLst>
                  <a:ext uri="{FF2B5EF4-FFF2-40B4-BE49-F238E27FC236}">
                    <a16:creationId xmlns:a16="http://schemas.microsoft.com/office/drawing/2014/main" id="{1E2F3192-A007-4421-BE6A-041A996BDC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1157" name="WordArt 437">
                <a:extLst>
                  <a:ext uri="{FF2B5EF4-FFF2-40B4-BE49-F238E27FC236}">
                    <a16:creationId xmlns:a16="http://schemas.microsoft.com/office/drawing/2014/main" id="{1AC86B47-E47A-407E-986C-0D2894A253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1072" name="Group 438">
              <a:extLst>
                <a:ext uri="{FF2B5EF4-FFF2-40B4-BE49-F238E27FC236}">
                  <a16:creationId xmlns:a16="http://schemas.microsoft.com/office/drawing/2014/main" id="{703969F4-3B3E-4762-B87C-A06FA3347B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1154" name="WordArt 439">
                <a:extLst>
                  <a:ext uri="{FF2B5EF4-FFF2-40B4-BE49-F238E27FC236}">
                    <a16:creationId xmlns:a16="http://schemas.microsoft.com/office/drawing/2014/main" id="{29B1E993-1273-4AEA-8656-0EA4C7AC51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1155" name="WordArt 440">
                <a:extLst>
                  <a:ext uri="{FF2B5EF4-FFF2-40B4-BE49-F238E27FC236}">
                    <a16:creationId xmlns:a16="http://schemas.microsoft.com/office/drawing/2014/main" id="{F067DB5D-57A0-4F1D-9FD7-68C8C9F696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1073" name="Group 441">
              <a:extLst>
                <a:ext uri="{FF2B5EF4-FFF2-40B4-BE49-F238E27FC236}">
                  <a16:creationId xmlns:a16="http://schemas.microsoft.com/office/drawing/2014/main" id="{A555F4A8-FD47-426F-9C66-0BC4C5AFA4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1152" name="WordArt 442">
                <a:extLst>
                  <a:ext uri="{FF2B5EF4-FFF2-40B4-BE49-F238E27FC236}">
                    <a16:creationId xmlns:a16="http://schemas.microsoft.com/office/drawing/2014/main" id="{85B44788-DFE2-4235-AAC1-6555151F31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1153" name="WordArt 443">
                <a:extLst>
                  <a:ext uri="{FF2B5EF4-FFF2-40B4-BE49-F238E27FC236}">
                    <a16:creationId xmlns:a16="http://schemas.microsoft.com/office/drawing/2014/main" id="{F71DFE8B-E76B-4ADF-B7C6-5A325783D5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1074" name="Group 444">
              <a:extLst>
                <a:ext uri="{FF2B5EF4-FFF2-40B4-BE49-F238E27FC236}">
                  <a16:creationId xmlns:a16="http://schemas.microsoft.com/office/drawing/2014/main" id="{AB77A360-A775-44BE-87DF-619C02A244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1150" name="WordArt 445">
                <a:extLst>
                  <a:ext uri="{FF2B5EF4-FFF2-40B4-BE49-F238E27FC236}">
                    <a16:creationId xmlns:a16="http://schemas.microsoft.com/office/drawing/2014/main" id="{E81FA052-6D1B-456C-8B28-EB5287B8AD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1151" name="WordArt 446">
                <a:extLst>
                  <a:ext uri="{FF2B5EF4-FFF2-40B4-BE49-F238E27FC236}">
                    <a16:creationId xmlns:a16="http://schemas.microsoft.com/office/drawing/2014/main" id="{DA8E3D30-49AF-47EE-9872-0E9AA9F34E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1075" name="Group 447">
              <a:extLst>
                <a:ext uri="{FF2B5EF4-FFF2-40B4-BE49-F238E27FC236}">
                  <a16:creationId xmlns:a16="http://schemas.microsoft.com/office/drawing/2014/main" id="{0A89F088-4A00-484C-8317-AD025EB19F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1148" name="WordArt 448">
                <a:extLst>
                  <a:ext uri="{FF2B5EF4-FFF2-40B4-BE49-F238E27FC236}">
                    <a16:creationId xmlns:a16="http://schemas.microsoft.com/office/drawing/2014/main" id="{0B9F9939-7B2E-4D47-9621-B1FF988804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1149" name="WordArt 449">
                <a:extLst>
                  <a:ext uri="{FF2B5EF4-FFF2-40B4-BE49-F238E27FC236}">
                    <a16:creationId xmlns:a16="http://schemas.microsoft.com/office/drawing/2014/main" id="{5B02BF35-1CDE-460E-B447-D908282280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1076" name="Group 450">
              <a:extLst>
                <a:ext uri="{FF2B5EF4-FFF2-40B4-BE49-F238E27FC236}">
                  <a16:creationId xmlns:a16="http://schemas.microsoft.com/office/drawing/2014/main" id="{4D107E4F-1F2C-4970-8CFB-A985972DB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1146" name="WordArt 451">
                <a:extLst>
                  <a:ext uri="{FF2B5EF4-FFF2-40B4-BE49-F238E27FC236}">
                    <a16:creationId xmlns:a16="http://schemas.microsoft.com/office/drawing/2014/main" id="{4712D291-EBAC-454B-8192-AFDF19CCEF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1147" name="WordArt 452">
                <a:extLst>
                  <a:ext uri="{FF2B5EF4-FFF2-40B4-BE49-F238E27FC236}">
                    <a16:creationId xmlns:a16="http://schemas.microsoft.com/office/drawing/2014/main" id="{FB84C8C7-8AA0-4F0A-95F7-1D679A0306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1077" name="Group 453">
              <a:extLst>
                <a:ext uri="{FF2B5EF4-FFF2-40B4-BE49-F238E27FC236}">
                  <a16:creationId xmlns:a16="http://schemas.microsoft.com/office/drawing/2014/main" id="{CC617E03-5F1B-414D-9B10-BD5B2E1C2A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1144" name="WordArt 454">
                <a:extLst>
                  <a:ext uri="{FF2B5EF4-FFF2-40B4-BE49-F238E27FC236}">
                    <a16:creationId xmlns:a16="http://schemas.microsoft.com/office/drawing/2014/main" id="{3499E77A-35F5-4894-A5C0-9C95E7B4B7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1145" name="WordArt 455">
                <a:extLst>
                  <a:ext uri="{FF2B5EF4-FFF2-40B4-BE49-F238E27FC236}">
                    <a16:creationId xmlns:a16="http://schemas.microsoft.com/office/drawing/2014/main" id="{06BE1CC9-4286-45CE-86FC-C5970EB0C8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1078" name="Group 456">
              <a:extLst>
                <a:ext uri="{FF2B5EF4-FFF2-40B4-BE49-F238E27FC236}">
                  <a16:creationId xmlns:a16="http://schemas.microsoft.com/office/drawing/2014/main" id="{C96FFA83-E2D3-40C8-A468-6778BC8042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1142" name="WordArt 457">
                <a:extLst>
                  <a:ext uri="{FF2B5EF4-FFF2-40B4-BE49-F238E27FC236}">
                    <a16:creationId xmlns:a16="http://schemas.microsoft.com/office/drawing/2014/main" id="{2C377B92-EE25-4712-9C13-942AFD3603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1143" name="WordArt 458">
                <a:extLst>
                  <a:ext uri="{FF2B5EF4-FFF2-40B4-BE49-F238E27FC236}">
                    <a16:creationId xmlns:a16="http://schemas.microsoft.com/office/drawing/2014/main" id="{3E26B4CF-56C7-4B1E-B36F-C6602BE927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1079" name="Group 459">
              <a:extLst>
                <a:ext uri="{FF2B5EF4-FFF2-40B4-BE49-F238E27FC236}">
                  <a16:creationId xmlns:a16="http://schemas.microsoft.com/office/drawing/2014/main" id="{67D432CC-8EBE-45F0-A951-4035EDA719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1140" name="WordArt 460">
                <a:extLst>
                  <a:ext uri="{FF2B5EF4-FFF2-40B4-BE49-F238E27FC236}">
                    <a16:creationId xmlns:a16="http://schemas.microsoft.com/office/drawing/2014/main" id="{522FC42B-C298-4892-B880-4A60299757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1141" name="WordArt 461">
                <a:extLst>
                  <a:ext uri="{FF2B5EF4-FFF2-40B4-BE49-F238E27FC236}">
                    <a16:creationId xmlns:a16="http://schemas.microsoft.com/office/drawing/2014/main" id="{70E18BC3-DD21-404B-935D-F952B10E7C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1080" name="Group 462">
              <a:extLst>
                <a:ext uri="{FF2B5EF4-FFF2-40B4-BE49-F238E27FC236}">
                  <a16:creationId xmlns:a16="http://schemas.microsoft.com/office/drawing/2014/main" id="{43ADC08F-9CC7-43BD-A83F-E0818C38BB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1138" name="WordArt 463">
                <a:extLst>
                  <a:ext uri="{FF2B5EF4-FFF2-40B4-BE49-F238E27FC236}">
                    <a16:creationId xmlns:a16="http://schemas.microsoft.com/office/drawing/2014/main" id="{EEC292EC-6761-47F5-9AB2-685EFA0013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1139" name="WordArt 464">
                <a:extLst>
                  <a:ext uri="{FF2B5EF4-FFF2-40B4-BE49-F238E27FC236}">
                    <a16:creationId xmlns:a16="http://schemas.microsoft.com/office/drawing/2014/main" id="{C41D17CC-8B83-45E2-8571-117B2EBB3E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1081" name="Group 465">
              <a:extLst>
                <a:ext uri="{FF2B5EF4-FFF2-40B4-BE49-F238E27FC236}">
                  <a16:creationId xmlns:a16="http://schemas.microsoft.com/office/drawing/2014/main" id="{B9FC7444-33B0-471D-B27A-3A3C720EC0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1136" name="WordArt 466">
                <a:extLst>
                  <a:ext uri="{FF2B5EF4-FFF2-40B4-BE49-F238E27FC236}">
                    <a16:creationId xmlns:a16="http://schemas.microsoft.com/office/drawing/2014/main" id="{7482336D-558A-40F3-9EC6-E7C24B52D3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1137" name="WordArt 467">
                <a:extLst>
                  <a:ext uri="{FF2B5EF4-FFF2-40B4-BE49-F238E27FC236}">
                    <a16:creationId xmlns:a16="http://schemas.microsoft.com/office/drawing/2014/main" id="{F0EB979C-04CA-44BF-B65C-05186E2531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1082" name="Group 468">
              <a:extLst>
                <a:ext uri="{FF2B5EF4-FFF2-40B4-BE49-F238E27FC236}">
                  <a16:creationId xmlns:a16="http://schemas.microsoft.com/office/drawing/2014/main" id="{03529BA2-82D0-4D80-908A-0A81326DC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1134" name="WordArt 469">
                <a:extLst>
                  <a:ext uri="{FF2B5EF4-FFF2-40B4-BE49-F238E27FC236}">
                    <a16:creationId xmlns:a16="http://schemas.microsoft.com/office/drawing/2014/main" id="{CD6C6891-56F6-4878-898F-7E5C46879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1135" name="WordArt 470">
                <a:extLst>
                  <a:ext uri="{FF2B5EF4-FFF2-40B4-BE49-F238E27FC236}">
                    <a16:creationId xmlns:a16="http://schemas.microsoft.com/office/drawing/2014/main" id="{889B983E-B4CC-482A-BDF6-DA3DB6B5E6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1083" name="Group 471">
              <a:extLst>
                <a:ext uri="{FF2B5EF4-FFF2-40B4-BE49-F238E27FC236}">
                  <a16:creationId xmlns:a16="http://schemas.microsoft.com/office/drawing/2014/main" id="{E8631894-DCDC-4C3F-B241-6F8EABC3A8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1132" name="WordArt 472">
                <a:extLst>
                  <a:ext uri="{FF2B5EF4-FFF2-40B4-BE49-F238E27FC236}">
                    <a16:creationId xmlns:a16="http://schemas.microsoft.com/office/drawing/2014/main" id="{B59FE80A-1385-4B50-9026-7891142E52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1133" name="WordArt 473">
                <a:extLst>
                  <a:ext uri="{FF2B5EF4-FFF2-40B4-BE49-F238E27FC236}">
                    <a16:creationId xmlns:a16="http://schemas.microsoft.com/office/drawing/2014/main" id="{2B1CB3F6-AF8D-433E-95E9-EB0CF64E68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1084" name="Group 474">
              <a:extLst>
                <a:ext uri="{FF2B5EF4-FFF2-40B4-BE49-F238E27FC236}">
                  <a16:creationId xmlns:a16="http://schemas.microsoft.com/office/drawing/2014/main" id="{6AC77D22-56E6-4A7F-BA43-2C48FAA840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1130" name="WordArt 475">
                <a:extLst>
                  <a:ext uri="{FF2B5EF4-FFF2-40B4-BE49-F238E27FC236}">
                    <a16:creationId xmlns:a16="http://schemas.microsoft.com/office/drawing/2014/main" id="{05CC5057-5D19-43F3-84CE-504D728CBE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1131" name="WordArt 476">
                <a:extLst>
                  <a:ext uri="{FF2B5EF4-FFF2-40B4-BE49-F238E27FC236}">
                    <a16:creationId xmlns:a16="http://schemas.microsoft.com/office/drawing/2014/main" id="{1C8D98D3-A6BD-4BF7-A9A9-CB907D4886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1085" name="Group 477">
              <a:extLst>
                <a:ext uri="{FF2B5EF4-FFF2-40B4-BE49-F238E27FC236}">
                  <a16:creationId xmlns:a16="http://schemas.microsoft.com/office/drawing/2014/main" id="{926562E3-C0A6-4BAC-A439-358A7EC43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1128" name="WordArt 478">
                <a:extLst>
                  <a:ext uri="{FF2B5EF4-FFF2-40B4-BE49-F238E27FC236}">
                    <a16:creationId xmlns:a16="http://schemas.microsoft.com/office/drawing/2014/main" id="{D89B7E45-6898-4F97-9630-58712759FD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1129" name="WordArt 479">
                <a:extLst>
                  <a:ext uri="{FF2B5EF4-FFF2-40B4-BE49-F238E27FC236}">
                    <a16:creationId xmlns:a16="http://schemas.microsoft.com/office/drawing/2014/main" id="{74B75EAD-E3C0-416C-BF66-E5B7A221B8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1086" name="Group 480">
              <a:extLst>
                <a:ext uri="{FF2B5EF4-FFF2-40B4-BE49-F238E27FC236}">
                  <a16:creationId xmlns:a16="http://schemas.microsoft.com/office/drawing/2014/main" id="{3AB5BD4E-3CCA-4087-B307-B802D9FA19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1126" name="WordArt 481">
                <a:extLst>
                  <a:ext uri="{FF2B5EF4-FFF2-40B4-BE49-F238E27FC236}">
                    <a16:creationId xmlns:a16="http://schemas.microsoft.com/office/drawing/2014/main" id="{356BAFB5-CCED-406F-BBFE-7D0E1FA060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1127" name="WordArt 482">
                <a:extLst>
                  <a:ext uri="{FF2B5EF4-FFF2-40B4-BE49-F238E27FC236}">
                    <a16:creationId xmlns:a16="http://schemas.microsoft.com/office/drawing/2014/main" id="{D51A2817-CB93-4F09-ACA7-75FCB2ACC2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1087" name="Group 483">
              <a:extLst>
                <a:ext uri="{FF2B5EF4-FFF2-40B4-BE49-F238E27FC236}">
                  <a16:creationId xmlns:a16="http://schemas.microsoft.com/office/drawing/2014/main" id="{3C237FC2-5710-4DEC-90EA-E905AFC4BF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1124" name="WordArt 484">
                <a:extLst>
                  <a:ext uri="{FF2B5EF4-FFF2-40B4-BE49-F238E27FC236}">
                    <a16:creationId xmlns:a16="http://schemas.microsoft.com/office/drawing/2014/main" id="{839E0EAC-0C51-4186-9613-A588CA1279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1125" name="WordArt 485">
                <a:extLst>
                  <a:ext uri="{FF2B5EF4-FFF2-40B4-BE49-F238E27FC236}">
                    <a16:creationId xmlns:a16="http://schemas.microsoft.com/office/drawing/2014/main" id="{380A8B1E-EC15-4ABC-99CA-0F8606DDFA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1088" name="Group 486">
              <a:extLst>
                <a:ext uri="{FF2B5EF4-FFF2-40B4-BE49-F238E27FC236}">
                  <a16:creationId xmlns:a16="http://schemas.microsoft.com/office/drawing/2014/main" id="{A1CBA14A-7C95-4900-9C34-82FC553688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1122" name="WordArt 487">
                <a:extLst>
                  <a:ext uri="{FF2B5EF4-FFF2-40B4-BE49-F238E27FC236}">
                    <a16:creationId xmlns:a16="http://schemas.microsoft.com/office/drawing/2014/main" id="{62819BA2-FDB8-43A8-B79D-F3182973A0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1123" name="WordArt 488">
                <a:extLst>
                  <a:ext uri="{FF2B5EF4-FFF2-40B4-BE49-F238E27FC236}">
                    <a16:creationId xmlns:a16="http://schemas.microsoft.com/office/drawing/2014/main" id="{5EB20A31-4B6D-4400-8C84-F00E4EBD85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1089" name="Group 489">
              <a:extLst>
                <a:ext uri="{FF2B5EF4-FFF2-40B4-BE49-F238E27FC236}">
                  <a16:creationId xmlns:a16="http://schemas.microsoft.com/office/drawing/2014/main" id="{2CD7EB06-E796-4D81-9C0B-3AC061707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1120" name="WordArt 490">
                <a:extLst>
                  <a:ext uri="{FF2B5EF4-FFF2-40B4-BE49-F238E27FC236}">
                    <a16:creationId xmlns:a16="http://schemas.microsoft.com/office/drawing/2014/main" id="{B9E6E655-E311-4818-82DF-F256AA9D98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1121" name="WordArt 491">
                <a:extLst>
                  <a:ext uri="{FF2B5EF4-FFF2-40B4-BE49-F238E27FC236}">
                    <a16:creationId xmlns:a16="http://schemas.microsoft.com/office/drawing/2014/main" id="{0B67D1F7-CD4A-4614-AEF5-C43F27DDD9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1090" name="Group 492">
              <a:extLst>
                <a:ext uri="{FF2B5EF4-FFF2-40B4-BE49-F238E27FC236}">
                  <a16:creationId xmlns:a16="http://schemas.microsoft.com/office/drawing/2014/main" id="{59D45644-E41C-4314-9CF3-9E61B1B35B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1118" name="WordArt 493">
                <a:extLst>
                  <a:ext uri="{FF2B5EF4-FFF2-40B4-BE49-F238E27FC236}">
                    <a16:creationId xmlns:a16="http://schemas.microsoft.com/office/drawing/2014/main" id="{B712D020-A939-4F27-9FDB-719FD32A76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1119" name="WordArt 494">
                <a:extLst>
                  <a:ext uri="{FF2B5EF4-FFF2-40B4-BE49-F238E27FC236}">
                    <a16:creationId xmlns:a16="http://schemas.microsoft.com/office/drawing/2014/main" id="{57F52932-DC6D-4557-8D3D-253EF2E177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1091" name="Group 495">
              <a:extLst>
                <a:ext uri="{FF2B5EF4-FFF2-40B4-BE49-F238E27FC236}">
                  <a16:creationId xmlns:a16="http://schemas.microsoft.com/office/drawing/2014/main" id="{8E0B7204-381D-4777-AD13-9237CDA1CD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1116" name="WordArt 496">
                <a:extLst>
                  <a:ext uri="{FF2B5EF4-FFF2-40B4-BE49-F238E27FC236}">
                    <a16:creationId xmlns:a16="http://schemas.microsoft.com/office/drawing/2014/main" id="{37726C7E-00CE-4DDA-BCF7-739CAC612E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117" name="WordArt 497">
                <a:extLst>
                  <a:ext uri="{FF2B5EF4-FFF2-40B4-BE49-F238E27FC236}">
                    <a16:creationId xmlns:a16="http://schemas.microsoft.com/office/drawing/2014/main" id="{5AAD67E3-0C53-4025-865D-BACFCF7094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092" name="Group 498">
              <a:extLst>
                <a:ext uri="{FF2B5EF4-FFF2-40B4-BE49-F238E27FC236}">
                  <a16:creationId xmlns:a16="http://schemas.microsoft.com/office/drawing/2014/main" id="{92CB6062-DEC5-426C-9BDC-E306EBE704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1114" name="WordArt 499">
                <a:extLst>
                  <a:ext uri="{FF2B5EF4-FFF2-40B4-BE49-F238E27FC236}">
                    <a16:creationId xmlns:a16="http://schemas.microsoft.com/office/drawing/2014/main" id="{41746305-2E0B-40C0-B86D-7E780BC41C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115" name="WordArt 500">
                <a:extLst>
                  <a:ext uri="{FF2B5EF4-FFF2-40B4-BE49-F238E27FC236}">
                    <a16:creationId xmlns:a16="http://schemas.microsoft.com/office/drawing/2014/main" id="{D6A85013-D461-4E19-9E8C-D43C285E72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093" name="Group 501">
              <a:extLst>
                <a:ext uri="{FF2B5EF4-FFF2-40B4-BE49-F238E27FC236}">
                  <a16:creationId xmlns:a16="http://schemas.microsoft.com/office/drawing/2014/main" id="{BDBDFBFF-7C55-40E4-A0B8-B2EF94B166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1112" name="WordArt 502">
                <a:extLst>
                  <a:ext uri="{FF2B5EF4-FFF2-40B4-BE49-F238E27FC236}">
                    <a16:creationId xmlns:a16="http://schemas.microsoft.com/office/drawing/2014/main" id="{C875D451-E044-4FCF-99CC-EF06229C3D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1113" name="WordArt 503">
                <a:extLst>
                  <a:ext uri="{FF2B5EF4-FFF2-40B4-BE49-F238E27FC236}">
                    <a16:creationId xmlns:a16="http://schemas.microsoft.com/office/drawing/2014/main" id="{DC70CBBA-8199-4567-B63E-D0140E932F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1094" name="Group 504">
              <a:extLst>
                <a:ext uri="{FF2B5EF4-FFF2-40B4-BE49-F238E27FC236}">
                  <a16:creationId xmlns:a16="http://schemas.microsoft.com/office/drawing/2014/main" id="{AFB620BD-281D-490C-A61E-191CB20D49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1110" name="WordArt 505">
                <a:extLst>
                  <a:ext uri="{FF2B5EF4-FFF2-40B4-BE49-F238E27FC236}">
                    <a16:creationId xmlns:a16="http://schemas.microsoft.com/office/drawing/2014/main" id="{6204D6BF-8A95-45EC-9E7C-3FD6F942EE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1111" name="WordArt 506">
                <a:extLst>
                  <a:ext uri="{FF2B5EF4-FFF2-40B4-BE49-F238E27FC236}">
                    <a16:creationId xmlns:a16="http://schemas.microsoft.com/office/drawing/2014/main" id="{454ADABA-3E8E-4AC2-A483-762224FFAC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1095" name="Group 507">
              <a:extLst>
                <a:ext uri="{FF2B5EF4-FFF2-40B4-BE49-F238E27FC236}">
                  <a16:creationId xmlns:a16="http://schemas.microsoft.com/office/drawing/2014/main" id="{67BB2E57-A31E-4731-AF33-BBFE75EB81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1108" name="WordArt 508">
                <a:extLst>
                  <a:ext uri="{FF2B5EF4-FFF2-40B4-BE49-F238E27FC236}">
                    <a16:creationId xmlns:a16="http://schemas.microsoft.com/office/drawing/2014/main" id="{38D9AF8D-F40B-4412-9C28-84C0FD0718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109" name="WordArt 509">
                <a:extLst>
                  <a:ext uri="{FF2B5EF4-FFF2-40B4-BE49-F238E27FC236}">
                    <a16:creationId xmlns:a16="http://schemas.microsoft.com/office/drawing/2014/main" id="{98A2D4E2-03E4-4E2A-86B6-ECBA615306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096" name="Group 510">
              <a:extLst>
                <a:ext uri="{FF2B5EF4-FFF2-40B4-BE49-F238E27FC236}">
                  <a16:creationId xmlns:a16="http://schemas.microsoft.com/office/drawing/2014/main" id="{CCD9872E-7922-46FF-AEE5-6BFACDBB3B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1106" name="WordArt 511">
                <a:extLst>
                  <a:ext uri="{FF2B5EF4-FFF2-40B4-BE49-F238E27FC236}">
                    <a16:creationId xmlns:a16="http://schemas.microsoft.com/office/drawing/2014/main" id="{F3687C3E-BD06-4AE0-82B5-B1BE41C27E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1107" name="WordArt 512">
                <a:extLst>
                  <a:ext uri="{FF2B5EF4-FFF2-40B4-BE49-F238E27FC236}">
                    <a16:creationId xmlns:a16="http://schemas.microsoft.com/office/drawing/2014/main" id="{46564F12-2A2F-4B85-9F52-ADEF4CE733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1097" name="Group 513">
              <a:extLst>
                <a:ext uri="{FF2B5EF4-FFF2-40B4-BE49-F238E27FC236}">
                  <a16:creationId xmlns:a16="http://schemas.microsoft.com/office/drawing/2014/main" id="{5B307DD3-1068-4E99-BEEA-77C7E8341C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1104" name="WordArt 514">
                <a:extLst>
                  <a:ext uri="{FF2B5EF4-FFF2-40B4-BE49-F238E27FC236}">
                    <a16:creationId xmlns:a16="http://schemas.microsoft.com/office/drawing/2014/main" id="{97FD0FCF-66D6-42F7-99EA-B6E1A61295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1105" name="WordArt 515">
                <a:extLst>
                  <a:ext uri="{FF2B5EF4-FFF2-40B4-BE49-F238E27FC236}">
                    <a16:creationId xmlns:a16="http://schemas.microsoft.com/office/drawing/2014/main" id="{9CF74BCD-7D6B-4EA7-BA15-6098DE68DA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1098" name="Group 516">
              <a:extLst>
                <a:ext uri="{FF2B5EF4-FFF2-40B4-BE49-F238E27FC236}">
                  <a16:creationId xmlns:a16="http://schemas.microsoft.com/office/drawing/2014/main" id="{272A2377-CAC9-4B3C-9968-A16AD3F867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1102" name="WordArt 517">
                <a:extLst>
                  <a:ext uri="{FF2B5EF4-FFF2-40B4-BE49-F238E27FC236}">
                    <a16:creationId xmlns:a16="http://schemas.microsoft.com/office/drawing/2014/main" id="{2B7ABC6B-185E-44B6-A712-25AAA67937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1103" name="WordArt 518">
                <a:extLst>
                  <a:ext uri="{FF2B5EF4-FFF2-40B4-BE49-F238E27FC236}">
                    <a16:creationId xmlns:a16="http://schemas.microsoft.com/office/drawing/2014/main" id="{47F2427B-BBFF-49D2-B19F-D12383E8D3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1099" name="Group 519">
              <a:extLst>
                <a:ext uri="{FF2B5EF4-FFF2-40B4-BE49-F238E27FC236}">
                  <a16:creationId xmlns:a16="http://schemas.microsoft.com/office/drawing/2014/main" id="{4DC49A45-EB68-48A6-9641-DF2C951918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2117"/>
              <a:ext cx="254" cy="81"/>
              <a:chOff x="4812" y="2190"/>
              <a:chExt cx="254" cy="81"/>
            </a:xfrm>
          </p:grpSpPr>
          <p:sp>
            <p:nvSpPr>
              <p:cNvPr id="1100" name="WordArt 520">
                <a:extLst>
                  <a:ext uri="{FF2B5EF4-FFF2-40B4-BE49-F238E27FC236}">
                    <a16:creationId xmlns:a16="http://schemas.microsoft.com/office/drawing/2014/main" id="{C827EBF1-F4A2-4340-9643-957DC30CFE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1101" name="WordArt 521">
                <a:extLst>
                  <a:ext uri="{FF2B5EF4-FFF2-40B4-BE49-F238E27FC236}">
                    <a16:creationId xmlns:a16="http://schemas.microsoft.com/office/drawing/2014/main" id="{A09F9975-4C18-4D91-AE42-1D38151E4F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462">
            <a:extLst>
              <a:ext uri="{FF2B5EF4-FFF2-40B4-BE49-F238E27FC236}">
                <a16:creationId xmlns:a16="http://schemas.microsoft.com/office/drawing/2014/main" id="{DE38FF10-54C0-4C45-8814-888EF55700FE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209550"/>
            <a:ext cx="9091613" cy="9182100"/>
            <a:chOff x="1140" y="132"/>
            <a:chExt cx="5727" cy="5784"/>
          </a:xfrm>
        </p:grpSpPr>
        <p:sp>
          <p:nvSpPr>
            <p:cNvPr id="2268" name="Freeform 945">
              <a:extLst>
                <a:ext uri="{FF2B5EF4-FFF2-40B4-BE49-F238E27FC236}">
                  <a16:creationId xmlns:a16="http://schemas.microsoft.com/office/drawing/2014/main" id="{B5985583-27ED-4AFF-B2B1-AF4F5E608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251"/>
              <a:ext cx="340" cy="624"/>
            </a:xfrm>
            <a:custGeom>
              <a:avLst/>
              <a:gdLst>
                <a:gd name="T0" fmla="*/ 0 w 340"/>
                <a:gd name="T1" fmla="*/ 0 h 624"/>
                <a:gd name="T2" fmla="*/ 0 w 340"/>
                <a:gd name="T3" fmla="*/ 624 h 624"/>
                <a:gd name="T4" fmla="*/ 57 w 340"/>
                <a:gd name="T5" fmla="*/ 624 h 624"/>
                <a:gd name="T6" fmla="*/ 57 w 340"/>
                <a:gd name="T7" fmla="*/ 567 h 624"/>
                <a:gd name="T8" fmla="*/ 170 w 340"/>
                <a:gd name="T9" fmla="*/ 567 h 624"/>
                <a:gd name="T10" fmla="*/ 170 w 340"/>
                <a:gd name="T11" fmla="*/ 510 h 624"/>
                <a:gd name="T12" fmla="*/ 227 w 340"/>
                <a:gd name="T13" fmla="*/ 510 h 624"/>
                <a:gd name="T14" fmla="*/ 227 w 340"/>
                <a:gd name="T15" fmla="*/ 340 h 624"/>
                <a:gd name="T16" fmla="*/ 284 w 340"/>
                <a:gd name="T17" fmla="*/ 340 h 624"/>
                <a:gd name="T18" fmla="*/ 284 w 340"/>
                <a:gd name="T19" fmla="*/ 227 h 624"/>
                <a:gd name="T20" fmla="*/ 340 w 340"/>
                <a:gd name="T21" fmla="*/ 227 h 624"/>
                <a:gd name="T22" fmla="*/ 340 w 340"/>
                <a:gd name="T23" fmla="*/ 170 h 624"/>
                <a:gd name="T24" fmla="*/ 284 w 340"/>
                <a:gd name="T25" fmla="*/ 170 h 624"/>
                <a:gd name="T26" fmla="*/ 284 w 340"/>
                <a:gd name="T27" fmla="*/ 113 h 624"/>
                <a:gd name="T28" fmla="*/ 227 w 340"/>
                <a:gd name="T29" fmla="*/ 113 h 624"/>
                <a:gd name="T30" fmla="*/ 227 w 340"/>
                <a:gd name="T31" fmla="*/ 57 h 624"/>
                <a:gd name="T32" fmla="*/ 170 w 340"/>
                <a:gd name="T33" fmla="*/ 57 h 624"/>
                <a:gd name="T34" fmla="*/ 170 w 340"/>
                <a:gd name="T35" fmla="*/ 0 h 624"/>
                <a:gd name="T36" fmla="*/ 0 w 340"/>
                <a:gd name="T37" fmla="*/ 0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624">
                  <a:moveTo>
                    <a:pt x="0" y="0"/>
                  </a:move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9" name="Freeform 946">
              <a:extLst>
                <a:ext uri="{FF2B5EF4-FFF2-40B4-BE49-F238E27FC236}">
                  <a16:creationId xmlns:a16="http://schemas.microsoft.com/office/drawing/2014/main" id="{2D47170A-706B-433D-B9E8-E444D855C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478"/>
              <a:ext cx="397" cy="340"/>
            </a:xfrm>
            <a:custGeom>
              <a:avLst/>
              <a:gdLst>
                <a:gd name="T0" fmla="*/ 0 w 397"/>
                <a:gd name="T1" fmla="*/ 226 h 340"/>
                <a:gd name="T2" fmla="*/ 227 w 397"/>
                <a:gd name="T3" fmla="*/ 226 h 340"/>
                <a:gd name="T4" fmla="*/ 227 w 397"/>
                <a:gd name="T5" fmla="*/ 340 h 340"/>
                <a:gd name="T6" fmla="*/ 283 w 397"/>
                <a:gd name="T7" fmla="*/ 340 h 340"/>
                <a:gd name="T8" fmla="*/ 283 w 397"/>
                <a:gd name="T9" fmla="*/ 283 h 340"/>
                <a:gd name="T10" fmla="*/ 397 w 397"/>
                <a:gd name="T11" fmla="*/ 283 h 340"/>
                <a:gd name="T12" fmla="*/ 397 w 397"/>
                <a:gd name="T13" fmla="*/ 226 h 340"/>
                <a:gd name="T14" fmla="*/ 283 w 397"/>
                <a:gd name="T15" fmla="*/ 226 h 340"/>
                <a:gd name="T16" fmla="*/ 283 w 397"/>
                <a:gd name="T17" fmla="*/ 170 h 340"/>
                <a:gd name="T18" fmla="*/ 340 w 397"/>
                <a:gd name="T19" fmla="*/ 170 h 340"/>
                <a:gd name="T20" fmla="*/ 340 w 397"/>
                <a:gd name="T21" fmla="*/ 113 h 340"/>
                <a:gd name="T22" fmla="*/ 170 w 397"/>
                <a:gd name="T23" fmla="*/ 113 h 340"/>
                <a:gd name="T24" fmla="*/ 170 w 397"/>
                <a:gd name="T25" fmla="*/ 0 h 340"/>
                <a:gd name="T26" fmla="*/ 57 w 397"/>
                <a:gd name="T27" fmla="*/ 0 h 340"/>
                <a:gd name="T28" fmla="*/ 57 w 397"/>
                <a:gd name="T29" fmla="*/ 113 h 340"/>
                <a:gd name="T30" fmla="*/ 0 w 397"/>
                <a:gd name="T31" fmla="*/ 113 h 340"/>
                <a:gd name="T32" fmla="*/ 0 w 397"/>
                <a:gd name="T33" fmla="*/ 226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0" y="226"/>
                  </a:moveTo>
                  <a:lnTo>
                    <a:pt x="227" y="226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" name="Freeform 947">
              <a:extLst>
                <a:ext uri="{FF2B5EF4-FFF2-40B4-BE49-F238E27FC236}">
                  <a16:creationId xmlns:a16="http://schemas.microsoft.com/office/drawing/2014/main" id="{ED0F067D-31E6-4782-81A6-1DD82FFEB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854"/>
              <a:ext cx="511" cy="624"/>
            </a:xfrm>
            <a:custGeom>
              <a:avLst/>
              <a:gdLst>
                <a:gd name="T0" fmla="*/ 227 w 511"/>
                <a:gd name="T1" fmla="*/ 624 h 624"/>
                <a:gd name="T2" fmla="*/ 397 w 511"/>
                <a:gd name="T3" fmla="*/ 624 h 624"/>
                <a:gd name="T4" fmla="*/ 397 w 511"/>
                <a:gd name="T5" fmla="*/ 567 h 624"/>
                <a:gd name="T6" fmla="*/ 454 w 511"/>
                <a:gd name="T7" fmla="*/ 567 h 624"/>
                <a:gd name="T8" fmla="*/ 454 w 511"/>
                <a:gd name="T9" fmla="*/ 510 h 624"/>
                <a:gd name="T10" fmla="*/ 511 w 511"/>
                <a:gd name="T11" fmla="*/ 510 h 624"/>
                <a:gd name="T12" fmla="*/ 511 w 511"/>
                <a:gd name="T13" fmla="*/ 397 h 624"/>
                <a:gd name="T14" fmla="*/ 454 w 511"/>
                <a:gd name="T15" fmla="*/ 39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0 h 624"/>
                <a:gd name="T22" fmla="*/ 454 w 511"/>
                <a:gd name="T23" fmla="*/ 0 h 624"/>
                <a:gd name="T24" fmla="*/ 454 w 511"/>
                <a:gd name="T25" fmla="*/ 57 h 624"/>
                <a:gd name="T26" fmla="*/ 284 w 511"/>
                <a:gd name="T27" fmla="*/ 57 h 624"/>
                <a:gd name="T28" fmla="*/ 284 w 511"/>
                <a:gd name="T29" fmla="*/ 113 h 624"/>
                <a:gd name="T30" fmla="*/ 227 w 511"/>
                <a:gd name="T31" fmla="*/ 113 h 624"/>
                <a:gd name="T32" fmla="*/ 227 w 511"/>
                <a:gd name="T33" fmla="*/ 170 h 624"/>
                <a:gd name="T34" fmla="*/ 114 w 511"/>
                <a:gd name="T35" fmla="*/ 170 h 624"/>
                <a:gd name="T36" fmla="*/ 114 w 511"/>
                <a:gd name="T37" fmla="*/ 227 h 624"/>
                <a:gd name="T38" fmla="*/ 57 w 511"/>
                <a:gd name="T39" fmla="*/ 227 h 624"/>
                <a:gd name="T40" fmla="*/ 57 w 511"/>
                <a:gd name="T41" fmla="*/ 170 h 624"/>
                <a:gd name="T42" fmla="*/ 0 w 511"/>
                <a:gd name="T43" fmla="*/ 170 h 624"/>
                <a:gd name="T44" fmla="*/ 0 w 511"/>
                <a:gd name="T45" fmla="*/ 340 h 624"/>
                <a:gd name="T46" fmla="*/ 57 w 511"/>
                <a:gd name="T47" fmla="*/ 340 h 624"/>
                <a:gd name="T48" fmla="*/ 114 w 511"/>
                <a:gd name="T49" fmla="*/ 340 h 624"/>
                <a:gd name="T50" fmla="*/ 114 w 511"/>
                <a:gd name="T51" fmla="*/ 510 h 624"/>
                <a:gd name="T52" fmla="*/ 171 w 511"/>
                <a:gd name="T53" fmla="*/ 510 h 624"/>
                <a:gd name="T54" fmla="*/ 171 w 511"/>
                <a:gd name="T55" fmla="*/ 567 h 624"/>
                <a:gd name="T56" fmla="*/ 227 w 511"/>
                <a:gd name="T57" fmla="*/ 567 h 624"/>
                <a:gd name="T58" fmla="*/ 227 w 511"/>
                <a:gd name="T59" fmla="*/ 624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11" h="624">
                  <a:moveTo>
                    <a:pt x="227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1" name="Freeform 948">
              <a:extLst>
                <a:ext uri="{FF2B5EF4-FFF2-40B4-BE49-F238E27FC236}">
                  <a16:creationId xmlns:a16="http://schemas.microsoft.com/office/drawing/2014/main" id="{B1471144-5C6D-4C49-A294-0D0948053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44"/>
              <a:ext cx="284" cy="396"/>
            </a:xfrm>
            <a:custGeom>
              <a:avLst/>
              <a:gdLst>
                <a:gd name="T0" fmla="*/ 284 w 284"/>
                <a:gd name="T1" fmla="*/ 0 h 396"/>
                <a:gd name="T2" fmla="*/ 0 w 284"/>
                <a:gd name="T3" fmla="*/ 0 h 396"/>
                <a:gd name="T4" fmla="*/ 0 w 284"/>
                <a:gd name="T5" fmla="*/ 113 h 396"/>
                <a:gd name="T6" fmla="*/ 57 w 284"/>
                <a:gd name="T7" fmla="*/ 113 h 396"/>
                <a:gd name="T8" fmla="*/ 57 w 284"/>
                <a:gd name="T9" fmla="*/ 283 h 396"/>
                <a:gd name="T10" fmla="*/ 114 w 284"/>
                <a:gd name="T11" fmla="*/ 283 h 396"/>
                <a:gd name="T12" fmla="*/ 114 w 284"/>
                <a:gd name="T13" fmla="*/ 396 h 396"/>
                <a:gd name="T14" fmla="*/ 170 w 284"/>
                <a:gd name="T15" fmla="*/ 396 h 396"/>
                <a:gd name="T16" fmla="*/ 170 w 284"/>
                <a:gd name="T17" fmla="*/ 283 h 396"/>
                <a:gd name="T18" fmla="*/ 227 w 284"/>
                <a:gd name="T19" fmla="*/ 283 h 396"/>
                <a:gd name="T20" fmla="*/ 227 w 284"/>
                <a:gd name="T21" fmla="*/ 170 h 396"/>
                <a:gd name="T22" fmla="*/ 284 w 284"/>
                <a:gd name="T23" fmla="*/ 170 h 396"/>
                <a:gd name="T24" fmla="*/ 284 w 284"/>
                <a:gd name="T25" fmla="*/ 0 h 39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396">
                  <a:moveTo>
                    <a:pt x="28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" name="Freeform 949">
              <a:extLst>
                <a:ext uri="{FF2B5EF4-FFF2-40B4-BE49-F238E27FC236}">
                  <a16:creationId xmlns:a16="http://schemas.microsoft.com/office/drawing/2014/main" id="{35EE2A07-1BC2-4411-96CD-C9AB9FD8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947"/>
              <a:ext cx="454" cy="397"/>
            </a:xfrm>
            <a:custGeom>
              <a:avLst/>
              <a:gdLst>
                <a:gd name="T0" fmla="*/ 397 w 454"/>
                <a:gd name="T1" fmla="*/ 0 h 397"/>
                <a:gd name="T2" fmla="*/ 227 w 454"/>
                <a:gd name="T3" fmla="*/ 0 h 397"/>
                <a:gd name="T4" fmla="*/ 227 w 454"/>
                <a:gd name="T5" fmla="*/ 113 h 397"/>
                <a:gd name="T6" fmla="*/ 170 w 454"/>
                <a:gd name="T7" fmla="*/ 113 h 397"/>
                <a:gd name="T8" fmla="*/ 170 w 454"/>
                <a:gd name="T9" fmla="*/ 170 h 397"/>
                <a:gd name="T10" fmla="*/ 0 w 454"/>
                <a:gd name="T11" fmla="*/ 170 h 397"/>
                <a:gd name="T12" fmla="*/ 0 w 454"/>
                <a:gd name="T13" fmla="*/ 340 h 397"/>
                <a:gd name="T14" fmla="*/ 57 w 454"/>
                <a:gd name="T15" fmla="*/ 340 h 397"/>
                <a:gd name="T16" fmla="*/ 57 w 454"/>
                <a:gd name="T17" fmla="*/ 397 h 397"/>
                <a:gd name="T18" fmla="*/ 283 w 454"/>
                <a:gd name="T19" fmla="*/ 397 h 397"/>
                <a:gd name="T20" fmla="*/ 283 w 454"/>
                <a:gd name="T21" fmla="*/ 340 h 397"/>
                <a:gd name="T22" fmla="*/ 454 w 454"/>
                <a:gd name="T23" fmla="*/ 340 h 397"/>
                <a:gd name="T24" fmla="*/ 454 w 454"/>
                <a:gd name="T25" fmla="*/ 283 h 397"/>
                <a:gd name="T26" fmla="*/ 397 w 454"/>
                <a:gd name="T27" fmla="*/ 283 h 397"/>
                <a:gd name="T28" fmla="*/ 397 w 454"/>
                <a:gd name="T29" fmla="*/ 113 h 397"/>
                <a:gd name="T30" fmla="*/ 340 w 454"/>
                <a:gd name="T31" fmla="*/ 113 h 397"/>
                <a:gd name="T32" fmla="*/ 340 w 454"/>
                <a:gd name="T33" fmla="*/ 56 h 397"/>
                <a:gd name="T34" fmla="*/ 397 w 454"/>
                <a:gd name="T35" fmla="*/ 56 h 397"/>
                <a:gd name="T36" fmla="*/ 397 w 454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397">
                  <a:moveTo>
                    <a:pt x="397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" name="Freeform 950">
              <a:extLst>
                <a:ext uri="{FF2B5EF4-FFF2-40B4-BE49-F238E27FC236}">
                  <a16:creationId xmlns:a16="http://schemas.microsoft.com/office/drawing/2014/main" id="{E76626DF-F358-4FE0-83B4-3E484E385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349"/>
              <a:ext cx="737" cy="567"/>
            </a:xfrm>
            <a:custGeom>
              <a:avLst/>
              <a:gdLst>
                <a:gd name="T0" fmla="*/ 0 w 737"/>
                <a:gd name="T1" fmla="*/ 567 h 567"/>
                <a:gd name="T2" fmla="*/ 170 w 737"/>
                <a:gd name="T3" fmla="*/ 567 h 567"/>
                <a:gd name="T4" fmla="*/ 170 w 737"/>
                <a:gd name="T5" fmla="*/ 510 h 567"/>
                <a:gd name="T6" fmla="*/ 624 w 737"/>
                <a:gd name="T7" fmla="*/ 510 h 567"/>
                <a:gd name="T8" fmla="*/ 624 w 737"/>
                <a:gd name="T9" fmla="*/ 397 h 567"/>
                <a:gd name="T10" fmla="*/ 567 w 737"/>
                <a:gd name="T11" fmla="*/ 397 h 567"/>
                <a:gd name="T12" fmla="*/ 567 w 737"/>
                <a:gd name="T13" fmla="*/ 283 h 567"/>
                <a:gd name="T14" fmla="*/ 510 w 737"/>
                <a:gd name="T15" fmla="*/ 283 h 567"/>
                <a:gd name="T16" fmla="*/ 510 w 737"/>
                <a:gd name="T17" fmla="*/ 227 h 567"/>
                <a:gd name="T18" fmla="*/ 624 w 737"/>
                <a:gd name="T19" fmla="*/ 227 h 567"/>
                <a:gd name="T20" fmla="*/ 624 w 737"/>
                <a:gd name="T21" fmla="*/ 170 h 567"/>
                <a:gd name="T22" fmla="*/ 737 w 737"/>
                <a:gd name="T23" fmla="*/ 170 h 567"/>
                <a:gd name="T24" fmla="*/ 737 w 737"/>
                <a:gd name="T25" fmla="*/ 0 h 567"/>
                <a:gd name="T26" fmla="*/ 510 w 737"/>
                <a:gd name="T27" fmla="*/ 0 h 567"/>
                <a:gd name="T28" fmla="*/ 510 w 737"/>
                <a:gd name="T29" fmla="*/ 56 h 567"/>
                <a:gd name="T30" fmla="*/ 283 w 737"/>
                <a:gd name="T31" fmla="*/ 56 h 567"/>
                <a:gd name="T32" fmla="*/ 283 w 737"/>
                <a:gd name="T33" fmla="*/ 113 h 567"/>
                <a:gd name="T34" fmla="*/ 170 w 737"/>
                <a:gd name="T35" fmla="*/ 113 h 567"/>
                <a:gd name="T36" fmla="*/ 170 w 737"/>
                <a:gd name="T37" fmla="*/ 397 h 567"/>
                <a:gd name="T38" fmla="*/ 113 w 737"/>
                <a:gd name="T39" fmla="*/ 397 h 567"/>
                <a:gd name="T40" fmla="*/ 113 w 737"/>
                <a:gd name="T41" fmla="*/ 510 h 567"/>
                <a:gd name="T42" fmla="*/ 0 w 737"/>
                <a:gd name="T43" fmla="*/ 510 h 567"/>
                <a:gd name="T44" fmla="*/ 0 w 737"/>
                <a:gd name="T45" fmla="*/ 567 h 5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3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4" name="Freeform 951">
              <a:extLst>
                <a:ext uri="{FF2B5EF4-FFF2-40B4-BE49-F238E27FC236}">
                  <a16:creationId xmlns:a16="http://schemas.microsoft.com/office/drawing/2014/main" id="{25F7D8DD-1522-458F-BC58-A3E27F457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782"/>
              <a:ext cx="737" cy="680"/>
            </a:xfrm>
            <a:custGeom>
              <a:avLst/>
              <a:gdLst>
                <a:gd name="T0" fmla="*/ 0 w 737"/>
                <a:gd name="T1" fmla="*/ 680 h 680"/>
                <a:gd name="T2" fmla="*/ 0 w 737"/>
                <a:gd name="T3" fmla="*/ 623 h 680"/>
                <a:gd name="T4" fmla="*/ 57 w 737"/>
                <a:gd name="T5" fmla="*/ 623 h 680"/>
                <a:gd name="T6" fmla="*/ 57 w 737"/>
                <a:gd name="T7" fmla="*/ 510 h 680"/>
                <a:gd name="T8" fmla="*/ 114 w 737"/>
                <a:gd name="T9" fmla="*/ 510 h 680"/>
                <a:gd name="T10" fmla="*/ 114 w 737"/>
                <a:gd name="T11" fmla="*/ 397 h 680"/>
                <a:gd name="T12" fmla="*/ 170 w 737"/>
                <a:gd name="T13" fmla="*/ 397 h 680"/>
                <a:gd name="T14" fmla="*/ 170 w 737"/>
                <a:gd name="T15" fmla="*/ 283 h 680"/>
                <a:gd name="T16" fmla="*/ 227 w 737"/>
                <a:gd name="T17" fmla="*/ 283 h 680"/>
                <a:gd name="T18" fmla="*/ 227 w 737"/>
                <a:gd name="T19" fmla="*/ 113 h 680"/>
                <a:gd name="T20" fmla="*/ 341 w 737"/>
                <a:gd name="T21" fmla="*/ 113 h 680"/>
                <a:gd name="T22" fmla="*/ 341 w 737"/>
                <a:gd name="T23" fmla="*/ 0 h 680"/>
                <a:gd name="T24" fmla="*/ 397 w 737"/>
                <a:gd name="T25" fmla="*/ 0 h 680"/>
                <a:gd name="T26" fmla="*/ 397 w 737"/>
                <a:gd name="T27" fmla="*/ 56 h 680"/>
                <a:gd name="T28" fmla="*/ 681 w 737"/>
                <a:gd name="T29" fmla="*/ 56 h 680"/>
                <a:gd name="T30" fmla="*/ 681 w 737"/>
                <a:gd name="T31" fmla="*/ 113 h 680"/>
                <a:gd name="T32" fmla="*/ 624 w 737"/>
                <a:gd name="T33" fmla="*/ 113 h 680"/>
                <a:gd name="T34" fmla="*/ 624 w 737"/>
                <a:gd name="T35" fmla="*/ 170 h 680"/>
                <a:gd name="T36" fmla="*/ 681 w 737"/>
                <a:gd name="T37" fmla="*/ 170 h 680"/>
                <a:gd name="T38" fmla="*/ 681 w 737"/>
                <a:gd name="T39" fmla="*/ 340 h 680"/>
                <a:gd name="T40" fmla="*/ 737 w 737"/>
                <a:gd name="T41" fmla="*/ 340 h 680"/>
                <a:gd name="T42" fmla="*/ 737 w 737"/>
                <a:gd name="T43" fmla="*/ 623 h 680"/>
                <a:gd name="T44" fmla="*/ 624 w 737"/>
                <a:gd name="T45" fmla="*/ 623 h 680"/>
                <a:gd name="T46" fmla="*/ 624 w 737"/>
                <a:gd name="T47" fmla="*/ 567 h 680"/>
                <a:gd name="T48" fmla="*/ 397 w 737"/>
                <a:gd name="T49" fmla="*/ 567 h 680"/>
                <a:gd name="T50" fmla="*/ 397 w 737"/>
                <a:gd name="T51" fmla="*/ 623 h 680"/>
                <a:gd name="T52" fmla="*/ 170 w 737"/>
                <a:gd name="T53" fmla="*/ 623 h 680"/>
                <a:gd name="T54" fmla="*/ 170 w 737"/>
                <a:gd name="T55" fmla="*/ 680 h 680"/>
                <a:gd name="T56" fmla="*/ 0 w 737"/>
                <a:gd name="T57" fmla="*/ 680 h 6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37" h="680">
                  <a:moveTo>
                    <a:pt x="0" y="680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0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5" name="Freeform 952">
              <a:extLst>
                <a:ext uri="{FF2B5EF4-FFF2-40B4-BE49-F238E27FC236}">
                  <a16:creationId xmlns:a16="http://schemas.microsoft.com/office/drawing/2014/main" id="{C3A4DBAA-B49A-4085-9402-F04571226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725"/>
              <a:ext cx="510" cy="624"/>
            </a:xfrm>
            <a:custGeom>
              <a:avLst/>
              <a:gdLst>
                <a:gd name="T0" fmla="*/ 340 w 510"/>
                <a:gd name="T1" fmla="*/ 567 h 624"/>
                <a:gd name="T2" fmla="*/ 283 w 510"/>
                <a:gd name="T3" fmla="*/ 567 h 624"/>
                <a:gd name="T4" fmla="*/ 283 w 510"/>
                <a:gd name="T5" fmla="*/ 624 h 624"/>
                <a:gd name="T6" fmla="*/ 170 w 510"/>
                <a:gd name="T7" fmla="*/ 624 h 624"/>
                <a:gd name="T8" fmla="*/ 170 w 510"/>
                <a:gd name="T9" fmla="*/ 567 h 624"/>
                <a:gd name="T10" fmla="*/ 227 w 510"/>
                <a:gd name="T11" fmla="*/ 567 h 624"/>
                <a:gd name="T12" fmla="*/ 227 w 510"/>
                <a:gd name="T13" fmla="*/ 510 h 624"/>
                <a:gd name="T14" fmla="*/ 113 w 510"/>
                <a:gd name="T15" fmla="*/ 510 h 624"/>
                <a:gd name="T16" fmla="*/ 113 w 510"/>
                <a:gd name="T17" fmla="*/ 340 h 624"/>
                <a:gd name="T18" fmla="*/ 57 w 510"/>
                <a:gd name="T19" fmla="*/ 340 h 624"/>
                <a:gd name="T20" fmla="*/ 57 w 510"/>
                <a:gd name="T21" fmla="*/ 284 h 624"/>
                <a:gd name="T22" fmla="*/ 0 w 510"/>
                <a:gd name="T23" fmla="*/ 284 h 624"/>
                <a:gd name="T24" fmla="*/ 0 w 510"/>
                <a:gd name="T25" fmla="*/ 170 h 624"/>
                <a:gd name="T26" fmla="*/ 57 w 510"/>
                <a:gd name="T27" fmla="*/ 170 h 624"/>
                <a:gd name="T28" fmla="*/ 57 w 510"/>
                <a:gd name="T29" fmla="*/ 57 h 624"/>
                <a:gd name="T30" fmla="*/ 340 w 510"/>
                <a:gd name="T31" fmla="*/ 57 h 624"/>
                <a:gd name="T32" fmla="*/ 340 w 510"/>
                <a:gd name="T33" fmla="*/ 0 h 624"/>
                <a:gd name="T34" fmla="*/ 397 w 510"/>
                <a:gd name="T35" fmla="*/ 0 h 624"/>
                <a:gd name="T36" fmla="*/ 397 w 510"/>
                <a:gd name="T37" fmla="*/ 113 h 624"/>
                <a:gd name="T38" fmla="*/ 510 w 510"/>
                <a:gd name="T39" fmla="*/ 113 h 624"/>
                <a:gd name="T40" fmla="*/ 510 w 510"/>
                <a:gd name="T41" fmla="*/ 340 h 624"/>
                <a:gd name="T42" fmla="*/ 453 w 510"/>
                <a:gd name="T43" fmla="*/ 340 h 624"/>
                <a:gd name="T44" fmla="*/ 453 w 510"/>
                <a:gd name="T45" fmla="*/ 454 h 624"/>
                <a:gd name="T46" fmla="*/ 397 w 510"/>
                <a:gd name="T47" fmla="*/ 454 h 624"/>
                <a:gd name="T48" fmla="*/ 397 w 510"/>
                <a:gd name="T49" fmla="*/ 567 h 624"/>
                <a:gd name="T50" fmla="*/ 340 w 510"/>
                <a:gd name="T51" fmla="*/ 567 h 6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0" h="624">
                  <a:moveTo>
                    <a:pt x="340" y="567"/>
                  </a:moveTo>
                  <a:lnTo>
                    <a:pt x="283" y="567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6" name="Freeform 953">
              <a:extLst>
                <a:ext uri="{FF2B5EF4-FFF2-40B4-BE49-F238E27FC236}">
                  <a16:creationId xmlns:a16="http://schemas.microsoft.com/office/drawing/2014/main" id="{E110AF68-2B64-4E38-BE52-0717F6B9E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4442"/>
              <a:ext cx="454" cy="453"/>
            </a:xfrm>
            <a:custGeom>
              <a:avLst/>
              <a:gdLst>
                <a:gd name="T0" fmla="*/ 454 w 454"/>
                <a:gd name="T1" fmla="*/ 340 h 453"/>
                <a:gd name="T2" fmla="*/ 454 w 454"/>
                <a:gd name="T3" fmla="*/ 56 h 453"/>
                <a:gd name="T4" fmla="*/ 284 w 454"/>
                <a:gd name="T5" fmla="*/ 56 h 453"/>
                <a:gd name="T6" fmla="*/ 284 w 454"/>
                <a:gd name="T7" fmla="*/ 0 h 453"/>
                <a:gd name="T8" fmla="*/ 171 w 454"/>
                <a:gd name="T9" fmla="*/ 0 h 453"/>
                <a:gd name="T10" fmla="*/ 171 w 454"/>
                <a:gd name="T11" fmla="*/ 56 h 453"/>
                <a:gd name="T12" fmla="*/ 227 w 454"/>
                <a:gd name="T13" fmla="*/ 56 h 453"/>
                <a:gd name="T14" fmla="*/ 227 w 454"/>
                <a:gd name="T15" fmla="*/ 170 h 453"/>
                <a:gd name="T16" fmla="*/ 114 w 454"/>
                <a:gd name="T17" fmla="*/ 170 h 453"/>
                <a:gd name="T18" fmla="*/ 114 w 454"/>
                <a:gd name="T19" fmla="*/ 226 h 453"/>
                <a:gd name="T20" fmla="*/ 0 w 454"/>
                <a:gd name="T21" fmla="*/ 226 h 453"/>
                <a:gd name="T22" fmla="*/ 0 w 454"/>
                <a:gd name="T23" fmla="*/ 340 h 453"/>
                <a:gd name="T24" fmla="*/ 57 w 454"/>
                <a:gd name="T25" fmla="*/ 340 h 453"/>
                <a:gd name="T26" fmla="*/ 57 w 454"/>
                <a:gd name="T27" fmla="*/ 396 h 453"/>
                <a:gd name="T28" fmla="*/ 114 w 454"/>
                <a:gd name="T29" fmla="*/ 396 h 453"/>
                <a:gd name="T30" fmla="*/ 114 w 454"/>
                <a:gd name="T31" fmla="*/ 453 h 453"/>
                <a:gd name="T32" fmla="*/ 171 w 454"/>
                <a:gd name="T33" fmla="*/ 453 h 453"/>
                <a:gd name="T34" fmla="*/ 171 w 454"/>
                <a:gd name="T35" fmla="*/ 340 h 453"/>
                <a:gd name="T36" fmla="*/ 454 w 454"/>
                <a:gd name="T37" fmla="*/ 340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453">
                  <a:moveTo>
                    <a:pt x="454" y="340"/>
                  </a:move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40"/>
                  </a:lnTo>
                  <a:lnTo>
                    <a:pt x="45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7" name="Freeform 954">
              <a:extLst>
                <a:ext uri="{FF2B5EF4-FFF2-40B4-BE49-F238E27FC236}">
                  <a16:creationId xmlns:a16="http://schemas.microsoft.com/office/drawing/2014/main" id="{C71CD13D-F928-4F6E-8D45-A71F87C05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4442"/>
              <a:ext cx="170" cy="396"/>
            </a:xfrm>
            <a:custGeom>
              <a:avLst/>
              <a:gdLst>
                <a:gd name="T0" fmla="*/ 0 w 170"/>
                <a:gd name="T1" fmla="*/ 113 h 396"/>
                <a:gd name="T2" fmla="*/ 57 w 170"/>
                <a:gd name="T3" fmla="*/ 113 h 396"/>
                <a:gd name="T4" fmla="*/ 57 w 170"/>
                <a:gd name="T5" fmla="*/ 0 h 396"/>
                <a:gd name="T6" fmla="*/ 170 w 170"/>
                <a:gd name="T7" fmla="*/ 0 h 396"/>
                <a:gd name="T8" fmla="*/ 170 w 170"/>
                <a:gd name="T9" fmla="*/ 396 h 396"/>
                <a:gd name="T10" fmla="*/ 57 w 170"/>
                <a:gd name="T11" fmla="*/ 396 h 396"/>
                <a:gd name="T12" fmla="*/ 57 w 170"/>
                <a:gd name="T13" fmla="*/ 283 h 396"/>
                <a:gd name="T14" fmla="*/ 0 w 170"/>
                <a:gd name="T15" fmla="*/ 283 h 396"/>
                <a:gd name="T16" fmla="*/ 0 w 170"/>
                <a:gd name="T17" fmla="*/ 113 h 3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96">
                  <a:moveTo>
                    <a:pt x="0" y="113"/>
                  </a:move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396"/>
                  </a:lnTo>
                  <a:lnTo>
                    <a:pt x="57" y="39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" name="Freeform 955">
              <a:extLst>
                <a:ext uri="{FF2B5EF4-FFF2-40B4-BE49-F238E27FC236}">
                  <a16:creationId xmlns:a16="http://schemas.microsoft.com/office/drawing/2014/main" id="{D2E2E6FB-D693-476D-8833-6EFBCBE62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442"/>
              <a:ext cx="397" cy="453"/>
            </a:xfrm>
            <a:custGeom>
              <a:avLst/>
              <a:gdLst>
                <a:gd name="T0" fmla="*/ 0 w 397"/>
                <a:gd name="T1" fmla="*/ 113 h 453"/>
                <a:gd name="T2" fmla="*/ 57 w 397"/>
                <a:gd name="T3" fmla="*/ 113 h 453"/>
                <a:gd name="T4" fmla="*/ 57 w 397"/>
                <a:gd name="T5" fmla="*/ 56 h 453"/>
                <a:gd name="T6" fmla="*/ 170 w 397"/>
                <a:gd name="T7" fmla="*/ 56 h 453"/>
                <a:gd name="T8" fmla="*/ 170 w 397"/>
                <a:gd name="T9" fmla="*/ 0 h 453"/>
                <a:gd name="T10" fmla="*/ 284 w 397"/>
                <a:gd name="T11" fmla="*/ 0 h 453"/>
                <a:gd name="T12" fmla="*/ 284 w 397"/>
                <a:gd name="T13" fmla="*/ 56 h 453"/>
                <a:gd name="T14" fmla="*/ 340 w 397"/>
                <a:gd name="T15" fmla="*/ 56 h 453"/>
                <a:gd name="T16" fmla="*/ 340 w 397"/>
                <a:gd name="T17" fmla="*/ 340 h 453"/>
                <a:gd name="T18" fmla="*/ 397 w 397"/>
                <a:gd name="T19" fmla="*/ 340 h 453"/>
                <a:gd name="T20" fmla="*/ 397 w 397"/>
                <a:gd name="T21" fmla="*/ 396 h 453"/>
                <a:gd name="T22" fmla="*/ 170 w 397"/>
                <a:gd name="T23" fmla="*/ 396 h 453"/>
                <a:gd name="T24" fmla="*/ 170 w 397"/>
                <a:gd name="T25" fmla="*/ 340 h 453"/>
                <a:gd name="T26" fmla="*/ 114 w 397"/>
                <a:gd name="T27" fmla="*/ 340 h 453"/>
                <a:gd name="T28" fmla="*/ 114 w 397"/>
                <a:gd name="T29" fmla="*/ 453 h 453"/>
                <a:gd name="T30" fmla="*/ 0 w 397"/>
                <a:gd name="T31" fmla="*/ 453 h 453"/>
                <a:gd name="T32" fmla="*/ 0 w 397"/>
                <a:gd name="T33" fmla="*/ 113 h 4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453">
                  <a:moveTo>
                    <a:pt x="0" y="113"/>
                  </a:move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" name="Freeform 957">
              <a:extLst>
                <a:ext uri="{FF2B5EF4-FFF2-40B4-BE49-F238E27FC236}">
                  <a16:creationId xmlns:a16="http://schemas.microsoft.com/office/drawing/2014/main" id="{A4FB07AD-E39C-4D9D-866C-DF394C629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101"/>
              <a:ext cx="1815" cy="1191"/>
            </a:xfrm>
            <a:custGeom>
              <a:avLst/>
              <a:gdLst>
                <a:gd name="T0" fmla="*/ 1475 w 1815"/>
                <a:gd name="T1" fmla="*/ 1191 h 1191"/>
                <a:gd name="T2" fmla="*/ 1361 w 1815"/>
                <a:gd name="T3" fmla="*/ 1134 h 1191"/>
                <a:gd name="T4" fmla="*/ 1191 w 1815"/>
                <a:gd name="T5" fmla="*/ 1078 h 1191"/>
                <a:gd name="T6" fmla="*/ 1134 w 1815"/>
                <a:gd name="T7" fmla="*/ 1021 h 1191"/>
                <a:gd name="T8" fmla="*/ 1021 w 1815"/>
                <a:gd name="T9" fmla="*/ 964 h 1191"/>
                <a:gd name="T10" fmla="*/ 851 w 1815"/>
                <a:gd name="T11" fmla="*/ 908 h 1191"/>
                <a:gd name="T12" fmla="*/ 794 w 1815"/>
                <a:gd name="T13" fmla="*/ 794 h 1191"/>
                <a:gd name="T14" fmla="*/ 738 w 1815"/>
                <a:gd name="T15" fmla="*/ 851 h 1191"/>
                <a:gd name="T16" fmla="*/ 681 w 1815"/>
                <a:gd name="T17" fmla="*/ 964 h 1191"/>
                <a:gd name="T18" fmla="*/ 170 w 1815"/>
                <a:gd name="T19" fmla="*/ 1134 h 1191"/>
                <a:gd name="T20" fmla="*/ 114 w 1815"/>
                <a:gd name="T21" fmla="*/ 1021 h 1191"/>
                <a:gd name="T22" fmla="*/ 57 w 1815"/>
                <a:gd name="T23" fmla="*/ 851 h 1191"/>
                <a:gd name="T24" fmla="*/ 114 w 1815"/>
                <a:gd name="T25" fmla="*/ 794 h 1191"/>
                <a:gd name="T26" fmla="*/ 57 w 1815"/>
                <a:gd name="T27" fmla="*/ 737 h 1191"/>
                <a:gd name="T28" fmla="*/ 0 w 1815"/>
                <a:gd name="T29" fmla="*/ 681 h 1191"/>
                <a:gd name="T30" fmla="*/ 170 w 1815"/>
                <a:gd name="T31" fmla="*/ 397 h 1191"/>
                <a:gd name="T32" fmla="*/ 227 w 1815"/>
                <a:gd name="T33" fmla="*/ 454 h 1191"/>
                <a:gd name="T34" fmla="*/ 511 w 1815"/>
                <a:gd name="T35" fmla="*/ 397 h 1191"/>
                <a:gd name="T36" fmla="*/ 454 w 1815"/>
                <a:gd name="T37" fmla="*/ 284 h 1191"/>
                <a:gd name="T38" fmla="*/ 681 w 1815"/>
                <a:gd name="T39" fmla="*/ 57 h 1191"/>
                <a:gd name="T40" fmla="*/ 1021 w 1815"/>
                <a:gd name="T41" fmla="*/ 0 h 1191"/>
                <a:gd name="T42" fmla="*/ 1078 w 1815"/>
                <a:gd name="T43" fmla="*/ 114 h 1191"/>
                <a:gd name="T44" fmla="*/ 1248 w 1815"/>
                <a:gd name="T45" fmla="*/ 170 h 1191"/>
                <a:gd name="T46" fmla="*/ 1418 w 1815"/>
                <a:gd name="T47" fmla="*/ 227 h 1191"/>
                <a:gd name="T48" fmla="*/ 1475 w 1815"/>
                <a:gd name="T49" fmla="*/ 284 h 1191"/>
                <a:gd name="T50" fmla="*/ 1645 w 1815"/>
                <a:gd name="T51" fmla="*/ 397 h 1191"/>
                <a:gd name="T52" fmla="*/ 1531 w 1815"/>
                <a:gd name="T53" fmla="*/ 511 h 1191"/>
                <a:gd name="T54" fmla="*/ 1588 w 1815"/>
                <a:gd name="T55" fmla="*/ 567 h 1191"/>
                <a:gd name="T56" fmla="*/ 1701 w 1815"/>
                <a:gd name="T57" fmla="*/ 624 h 1191"/>
                <a:gd name="T58" fmla="*/ 1815 w 1815"/>
                <a:gd name="T59" fmla="*/ 681 h 1191"/>
                <a:gd name="T60" fmla="*/ 1758 w 1815"/>
                <a:gd name="T61" fmla="*/ 794 h 1191"/>
                <a:gd name="T62" fmla="*/ 1701 w 1815"/>
                <a:gd name="T63" fmla="*/ 908 h 1191"/>
                <a:gd name="T64" fmla="*/ 1645 w 1815"/>
                <a:gd name="T65" fmla="*/ 1078 h 1191"/>
                <a:gd name="T66" fmla="*/ 1588 w 1815"/>
                <a:gd name="T67" fmla="*/ 1134 h 11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15" h="1191">
                  <a:moveTo>
                    <a:pt x="1588" y="1191"/>
                  </a:moveTo>
                  <a:lnTo>
                    <a:pt x="1475" y="1191"/>
                  </a:lnTo>
                  <a:lnTo>
                    <a:pt x="1475" y="1134"/>
                  </a:lnTo>
                  <a:lnTo>
                    <a:pt x="1361" y="1134"/>
                  </a:lnTo>
                  <a:lnTo>
                    <a:pt x="1361" y="1078"/>
                  </a:lnTo>
                  <a:lnTo>
                    <a:pt x="1191" y="1078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21" y="964"/>
                  </a:lnTo>
                  <a:lnTo>
                    <a:pt x="1021" y="908"/>
                  </a:lnTo>
                  <a:lnTo>
                    <a:pt x="851" y="908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851"/>
                  </a:lnTo>
                  <a:lnTo>
                    <a:pt x="738" y="851"/>
                  </a:lnTo>
                  <a:lnTo>
                    <a:pt x="738" y="964"/>
                  </a:lnTo>
                  <a:lnTo>
                    <a:pt x="681" y="964"/>
                  </a:lnTo>
                  <a:lnTo>
                    <a:pt x="681" y="1134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418" y="227"/>
                  </a:lnTo>
                  <a:lnTo>
                    <a:pt x="1418" y="284"/>
                  </a:lnTo>
                  <a:lnTo>
                    <a:pt x="1475" y="284"/>
                  </a:lnTo>
                  <a:lnTo>
                    <a:pt x="1475" y="397"/>
                  </a:lnTo>
                  <a:lnTo>
                    <a:pt x="1645" y="397"/>
                  </a:lnTo>
                  <a:lnTo>
                    <a:pt x="1645" y="511"/>
                  </a:lnTo>
                  <a:lnTo>
                    <a:pt x="1531" y="511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701" y="624"/>
                  </a:lnTo>
                  <a:lnTo>
                    <a:pt x="1701" y="681"/>
                  </a:lnTo>
                  <a:lnTo>
                    <a:pt x="1815" y="681"/>
                  </a:lnTo>
                  <a:lnTo>
                    <a:pt x="1815" y="794"/>
                  </a:lnTo>
                  <a:lnTo>
                    <a:pt x="1758" y="794"/>
                  </a:lnTo>
                  <a:lnTo>
                    <a:pt x="1758" y="908"/>
                  </a:lnTo>
                  <a:lnTo>
                    <a:pt x="1701" y="908"/>
                  </a:lnTo>
                  <a:lnTo>
                    <a:pt x="1701" y="1078"/>
                  </a:lnTo>
                  <a:lnTo>
                    <a:pt x="1645" y="1078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19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0" name="Freeform 958">
              <a:extLst>
                <a:ext uri="{FF2B5EF4-FFF2-40B4-BE49-F238E27FC236}">
                  <a16:creationId xmlns:a16="http://schemas.microsoft.com/office/drawing/2014/main" id="{D1BAEEDD-22FE-497B-B627-D5B3F8AD6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4215"/>
              <a:ext cx="567" cy="340"/>
            </a:xfrm>
            <a:custGeom>
              <a:avLst/>
              <a:gdLst>
                <a:gd name="T0" fmla="*/ 510 w 567"/>
                <a:gd name="T1" fmla="*/ 0 h 340"/>
                <a:gd name="T2" fmla="*/ 453 w 567"/>
                <a:gd name="T3" fmla="*/ 0 h 340"/>
                <a:gd name="T4" fmla="*/ 453 w 567"/>
                <a:gd name="T5" fmla="*/ 56 h 340"/>
                <a:gd name="T6" fmla="*/ 397 w 567"/>
                <a:gd name="T7" fmla="*/ 56 h 340"/>
                <a:gd name="T8" fmla="*/ 397 w 567"/>
                <a:gd name="T9" fmla="*/ 113 h 340"/>
                <a:gd name="T10" fmla="*/ 340 w 567"/>
                <a:gd name="T11" fmla="*/ 113 h 340"/>
                <a:gd name="T12" fmla="*/ 340 w 567"/>
                <a:gd name="T13" fmla="*/ 56 h 340"/>
                <a:gd name="T14" fmla="*/ 226 w 567"/>
                <a:gd name="T15" fmla="*/ 56 h 340"/>
                <a:gd name="T16" fmla="*/ 226 w 567"/>
                <a:gd name="T17" fmla="*/ 113 h 340"/>
                <a:gd name="T18" fmla="*/ 0 w 567"/>
                <a:gd name="T19" fmla="*/ 113 h 340"/>
                <a:gd name="T20" fmla="*/ 0 w 567"/>
                <a:gd name="T21" fmla="*/ 283 h 340"/>
                <a:gd name="T22" fmla="*/ 226 w 567"/>
                <a:gd name="T23" fmla="*/ 283 h 340"/>
                <a:gd name="T24" fmla="*/ 226 w 567"/>
                <a:gd name="T25" fmla="*/ 340 h 340"/>
                <a:gd name="T26" fmla="*/ 283 w 567"/>
                <a:gd name="T27" fmla="*/ 340 h 340"/>
                <a:gd name="T28" fmla="*/ 283 w 567"/>
                <a:gd name="T29" fmla="*/ 283 h 340"/>
                <a:gd name="T30" fmla="*/ 567 w 567"/>
                <a:gd name="T31" fmla="*/ 283 h 340"/>
                <a:gd name="T32" fmla="*/ 567 w 567"/>
                <a:gd name="T33" fmla="*/ 170 h 340"/>
                <a:gd name="T34" fmla="*/ 510 w 567"/>
                <a:gd name="T35" fmla="*/ 170 h 340"/>
                <a:gd name="T36" fmla="*/ 510 w 567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340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" name="Freeform 959">
              <a:extLst>
                <a:ext uri="{FF2B5EF4-FFF2-40B4-BE49-F238E27FC236}">
                  <a16:creationId xmlns:a16="http://schemas.microsoft.com/office/drawing/2014/main" id="{C5591AE1-90F6-4D3F-9FB3-C567DFFD7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01" cy="851"/>
            </a:xfrm>
            <a:custGeom>
              <a:avLst/>
              <a:gdLst>
                <a:gd name="T0" fmla="*/ 1701 w 1701"/>
                <a:gd name="T1" fmla="*/ 397 h 851"/>
                <a:gd name="T2" fmla="*/ 1701 w 1701"/>
                <a:gd name="T3" fmla="*/ 57 h 851"/>
                <a:gd name="T4" fmla="*/ 1247 w 1701"/>
                <a:gd name="T5" fmla="*/ 57 h 851"/>
                <a:gd name="T6" fmla="*/ 1247 w 1701"/>
                <a:gd name="T7" fmla="*/ 114 h 851"/>
                <a:gd name="T8" fmla="*/ 1191 w 1701"/>
                <a:gd name="T9" fmla="*/ 114 h 851"/>
                <a:gd name="T10" fmla="*/ 1191 w 1701"/>
                <a:gd name="T11" fmla="*/ 0 h 851"/>
                <a:gd name="T12" fmla="*/ 964 w 1701"/>
                <a:gd name="T13" fmla="*/ 0 h 851"/>
                <a:gd name="T14" fmla="*/ 964 w 1701"/>
                <a:gd name="T15" fmla="*/ 57 h 851"/>
                <a:gd name="T16" fmla="*/ 907 w 1701"/>
                <a:gd name="T17" fmla="*/ 57 h 851"/>
                <a:gd name="T18" fmla="*/ 907 w 1701"/>
                <a:gd name="T19" fmla="*/ 114 h 851"/>
                <a:gd name="T20" fmla="*/ 794 w 1701"/>
                <a:gd name="T21" fmla="*/ 114 h 851"/>
                <a:gd name="T22" fmla="*/ 794 w 1701"/>
                <a:gd name="T23" fmla="*/ 171 h 851"/>
                <a:gd name="T24" fmla="*/ 567 w 1701"/>
                <a:gd name="T25" fmla="*/ 171 h 851"/>
                <a:gd name="T26" fmla="*/ 567 w 1701"/>
                <a:gd name="T27" fmla="*/ 227 h 851"/>
                <a:gd name="T28" fmla="*/ 454 w 1701"/>
                <a:gd name="T29" fmla="*/ 227 h 851"/>
                <a:gd name="T30" fmla="*/ 454 w 1701"/>
                <a:gd name="T31" fmla="*/ 284 h 851"/>
                <a:gd name="T32" fmla="*/ 510 w 1701"/>
                <a:gd name="T33" fmla="*/ 284 h 851"/>
                <a:gd name="T34" fmla="*/ 510 w 1701"/>
                <a:gd name="T35" fmla="*/ 397 h 851"/>
                <a:gd name="T36" fmla="*/ 340 w 1701"/>
                <a:gd name="T37" fmla="*/ 397 h 851"/>
                <a:gd name="T38" fmla="*/ 340 w 1701"/>
                <a:gd name="T39" fmla="*/ 454 h 851"/>
                <a:gd name="T40" fmla="*/ 397 w 1701"/>
                <a:gd name="T41" fmla="*/ 454 h 851"/>
                <a:gd name="T42" fmla="*/ 397 w 1701"/>
                <a:gd name="T43" fmla="*/ 511 h 851"/>
                <a:gd name="T44" fmla="*/ 283 w 1701"/>
                <a:gd name="T45" fmla="*/ 511 h 851"/>
                <a:gd name="T46" fmla="*/ 283 w 1701"/>
                <a:gd name="T47" fmla="*/ 624 h 851"/>
                <a:gd name="T48" fmla="*/ 227 w 1701"/>
                <a:gd name="T49" fmla="*/ 624 h 851"/>
                <a:gd name="T50" fmla="*/ 227 w 1701"/>
                <a:gd name="T51" fmla="*/ 454 h 851"/>
                <a:gd name="T52" fmla="*/ 170 w 1701"/>
                <a:gd name="T53" fmla="*/ 454 h 851"/>
                <a:gd name="T54" fmla="*/ 170 w 1701"/>
                <a:gd name="T55" fmla="*/ 681 h 851"/>
                <a:gd name="T56" fmla="*/ 57 w 1701"/>
                <a:gd name="T57" fmla="*/ 681 h 851"/>
                <a:gd name="T58" fmla="*/ 57 w 1701"/>
                <a:gd name="T59" fmla="*/ 624 h 851"/>
                <a:gd name="T60" fmla="*/ 0 w 1701"/>
                <a:gd name="T61" fmla="*/ 624 h 851"/>
                <a:gd name="T62" fmla="*/ 0 w 1701"/>
                <a:gd name="T63" fmla="*/ 794 h 851"/>
                <a:gd name="T64" fmla="*/ 170 w 1701"/>
                <a:gd name="T65" fmla="*/ 794 h 851"/>
                <a:gd name="T66" fmla="*/ 170 w 1701"/>
                <a:gd name="T67" fmla="*/ 851 h 851"/>
                <a:gd name="T68" fmla="*/ 227 w 1701"/>
                <a:gd name="T69" fmla="*/ 851 h 851"/>
                <a:gd name="T70" fmla="*/ 227 w 1701"/>
                <a:gd name="T71" fmla="*/ 738 h 851"/>
                <a:gd name="T72" fmla="*/ 340 w 1701"/>
                <a:gd name="T73" fmla="*/ 738 h 851"/>
                <a:gd name="T74" fmla="*/ 340 w 1701"/>
                <a:gd name="T75" fmla="*/ 851 h 851"/>
                <a:gd name="T76" fmla="*/ 397 w 1701"/>
                <a:gd name="T77" fmla="*/ 851 h 851"/>
                <a:gd name="T78" fmla="*/ 397 w 1701"/>
                <a:gd name="T79" fmla="*/ 794 h 851"/>
                <a:gd name="T80" fmla="*/ 510 w 1701"/>
                <a:gd name="T81" fmla="*/ 794 h 851"/>
                <a:gd name="T82" fmla="*/ 510 w 1701"/>
                <a:gd name="T83" fmla="*/ 738 h 851"/>
                <a:gd name="T84" fmla="*/ 624 w 1701"/>
                <a:gd name="T85" fmla="*/ 738 h 851"/>
                <a:gd name="T86" fmla="*/ 624 w 1701"/>
                <a:gd name="T87" fmla="*/ 624 h 851"/>
                <a:gd name="T88" fmla="*/ 850 w 1701"/>
                <a:gd name="T89" fmla="*/ 624 h 851"/>
                <a:gd name="T90" fmla="*/ 850 w 1701"/>
                <a:gd name="T91" fmla="*/ 567 h 851"/>
                <a:gd name="T92" fmla="*/ 964 w 1701"/>
                <a:gd name="T93" fmla="*/ 567 h 851"/>
                <a:gd name="T94" fmla="*/ 964 w 1701"/>
                <a:gd name="T95" fmla="*/ 624 h 851"/>
                <a:gd name="T96" fmla="*/ 1021 w 1701"/>
                <a:gd name="T97" fmla="*/ 624 h 851"/>
                <a:gd name="T98" fmla="*/ 1021 w 1701"/>
                <a:gd name="T99" fmla="*/ 567 h 851"/>
                <a:gd name="T100" fmla="*/ 1077 w 1701"/>
                <a:gd name="T101" fmla="*/ 567 h 851"/>
                <a:gd name="T102" fmla="*/ 1077 w 1701"/>
                <a:gd name="T103" fmla="*/ 511 h 851"/>
                <a:gd name="T104" fmla="*/ 1134 w 1701"/>
                <a:gd name="T105" fmla="*/ 511 h 851"/>
                <a:gd name="T106" fmla="*/ 1134 w 1701"/>
                <a:gd name="T107" fmla="*/ 454 h 851"/>
                <a:gd name="T108" fmla="*/ 1361 w 1701"/>
                <a:gd name="T109" fmla="*/ 454 h 851"/>
                <a:gd name="T110" fmla="*/ 1361 w 1701"/>
                <a:gd name="T111" fmla="*/ 397 h 851"/>
                <a:gd name="T112" fmla="*/ 1701 w 1701"/>
                <a:gd name="T113" fmla="*/ 397 h 8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01" h="851">
                  <a:moveTo>
                    <a:pt x="1701" y="397"/>
                  </a:moveTo>
                  <a:lnTo>
                    <a:pt x="1701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3" y="51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38"/>
                  </a:lnTo>
                  <a:lnTo>
                    <a:pt x="340" y="73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624" y="738"/>
                  </a:lnTo>
                  <a:lnTo>
                    <a:pt x="62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454"/>
                  </a:lnTo>
                  <a:lnTo>
                    <a:pt x="1361" y="454"/>
                  </a:lnTo>
                  <a:lnTo>
                    <a:pt x="1361" y="397"/>
                  </a:lnTo>
                  <a:lnTo>
                    <a:pt x="170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2" name="Freeform 960">
              <a:extLst>
                <a:ext uri="{FF2B5EF4-FFF2-40B4-BE49-F238E27FC236}">
                  <a16:creationId xmlns:a16="http://schemas.microsoft.com/office/drawing/2014/main" id="{E8F99C6E-B9A2-4B76-8525-FA9CF02DC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681"/>
            </a:xfrm>
            <a:custGeom>
              <a:avLst/>
              <a:gdLst>
                <a:gd name="T0" fmla="*/ 0 w 680"/>
                <a:gd name="T1" fmla="*/ 0 h 681"/>
                <a:gd name="T2" fmla="*/ 0 w 680"/>
                <a:gd name="T3" fmla="*/ 511 h 681"/>
                <a:gd name="T4" fmla="*/ 57 w 680"/>
                <a:gd name="T5" fmla="*/ 511 h 681"/>
                <a:gd name="T6" fmla="*/ 57 w 680"/>
                <a:gd name="T7" fmla="*/ 567 h 681"/>
                <a:gd name="T8" fmla="*/ 227 w 680"/>
                <a:gd name="T9" fmla="*/ 567 h 681"/>
                <a:gd name="T10" fmla="*/ 227 w 680"/>
                <a:gd name="T11" fmla="*/ 624 h 681"/>
                <a:gd name="T12" fmla="*/ 397 w 680"/>
                <a:gd name="T13" fmla="*/ 624 h 681"/>
                <a:gd name="T14" fmla="*/ 397 w 680"/>
                <a:gd name="T15" fmla="*/ 681 h 681"/>
                <a:gd name="T16" fmla="*/ 680 w 680"/>
                <a:gd name="T17" fmla="*/ 681 h 681"/>
                <a:gd name="T18" fmla="*/ 680 w 680"/>
                <a:gd name="T19" fmla="*/ 567 h 681"/>
                <a:gd name="T20" fmla="*/ 624 w 680"/>
                <a:gd name="T21" fmla="*/ 567 h 681"/>
                <a:gd name="T22" fmla="*/ 624 w 680"/>
                <a:gd name="T23" fmla="*/ 511 h 681"/>
                <a:gd name="T24" fmla="*/ 680 w 680"/>
                <a:gd name="T25" fmla="*/ 511 h 681"/>
                <a:gd name="T26" fmla="*/ 680 w 680"/>
                <a:gd name="T27" fmla="*/ 341 h 681"/>
                <a:gd name="T28" fmla="*/ 624 w 680"/>
                <a:gd name="T29" fmla="*/ 341 h 681"/>
                <a:gd name="T30" fmla="*/ 624 w 680"/>
                <a:gd name="T31" fmla="*/ 171 h 681"/>
                <a:gd name="T32" fmla="*/ 510 w 680"/>
                <a:gd name="T33" fmla="*/ 171 h 681"/>
                <a:gd name="T34" fmla="*/ 510 w 680"/>
                <a:gd name="T35" fmla="*/ 114 h 681"/>
                <a:gd name="T36" fmla="*/ 454 w 680"/>
                <a:gd name="T37" fmla="*/ 114 h 681"/>
                <a:gd name="T38" fmla="*/ 454 w 680"/>
                <a:gd name="T39" fmla="*/ 57 h 681"/>
                <a:gd name="T40" fmla="*/ 284 w 680"/>
                <a:gd name="T41" fmla="*/ 57 h 681"/>
                <a:gd name="T42" fmla="*/ 284 w 680"/>
                <a:gd name="T43" fmla="*/ 114 h 681"/>
                <a:gd name="T44" fmla="*/ 227 w 680"/>
                <a:gd name="T45" fmla="*/ 114 h 681"/>
                <a:gd name="T46" fmla="*/ 227 w 680"/>
                <a:gd name="T47" fmla="*/ 57 h 681"/>
                <a:gd name="T48" fmla="*/ 57 w 680"/>
                <a:gd name="T49" fmla="*/ 57 h 681"/>
                <a:gd name="T50" fmla="*/ 57 w 680"/>
                <a:gd name="T51" fmla="*/ 0 h 681"/>
                <a:gd name="T52" fmla="*/ 0 w 680"/>
                <a:gd name="T53" fmla="*/ 0 h 68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80" h="681">
                  <a:moveTo>
                    <a:pt x="0" y="0"/>
                  </a:move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" name="Freeform 962">
              <a:extLst>
                <a:ext uri="{FF2B5EF4-FFF2-40B4-BE49-F238E27FC236}">
                  <a16:creationId xmlns:a16="http://schemas.microsoft.com/office/drawing/2014/main" id="{060DF342-5A97-4257-88DE-385A3DC7D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11"/>
              <a:ext cx="1191" cy="907"/>
            </a:xfrm>
            <a:custGeom>
              <a:avLst/>
              <a:gdLst>
                <a:gd name="T0" fmla="*/ 1191 w 1191"/>
                <a:gd name="T1" fmla="*/ 907 h 907"/>
                <a:gd name="T2" fmla="*/ 1021 w 1191"/>
                <a:gd name="T3" fmla="*/ 907 h 907"/>
                <a:gd name="T4" fmla="*/ 1021 w 1191"/>
                <a:gd name="T5" fmla="*/ 850 h 907"/>
                <a:gd name="T6" fmla="*/ 851 w 1191"/>
                <a:gd name="T7" fmla="*/ 850 h 907"/>
                <a:gd name="T8" fmla="*/ 851 w 1191"/>
                <a:gd name="T9" fmla="*/ 907 h 907"/>
                <a:gd name="T10" fmla="*/ 794 w 1191"/>
                <a:gd name="T11" fmla="*/ 907 h 907"/>
                <a:gd name="T12" fmla="*/ 794 w 1191"/>
                <a:gd name="T13" fmla="*/ 850 h 907"/>
                <a:gd name="T14" fmla="*/ 624 w 1191"/>
                <a:gd name="T15" fmla="*/ 850 h 907"/>
                <a:gd name="T16" fmla="*/ 624 w 1191"/>
                <a:gd name="T17" fmla="*/ 793 h 907"/>
                <a:gd name="T18" fmla="*/ 567 w 1191"/>
                <a:gd name="T19" fmla="*/ 793 h 907"/>
                <a:gd name="T20" fmla="*/ 567 w 1191"/>
                <a:gd name="T21" fmla="*/ 850 h 907"/>
                <a:gd name="T22" fmla="*/ 227 w 1191"/>
                <a:gd name="T23" fmla="*/ 850 h 907"/>
                <a:gd name="T24" fmla="*/ 227 w 1191"/>
                <a:gd name="T25" fmla="*/ 793 h 907"/>
                <a:gd name="T26" fmla="*/ 113 w 1191"/>
                <a:gd name="T27" fmla="*/ 793 h 907"/>
                <a:gd name="T28" fmla="*/ 113 w 1191"/>
                <a:gd name="T29" fmla="*/ 737 h 907"/>
                <a:gd name="T30" fmla="*/ 170 w 1191"/>
                <a:gd name="T31" fmla="*/ 737 h 907"/>
                <a:gd name="T32" fmla="*/ 170 w 1191"/>
                <a:gd name="T33" fmla="*/ 680 h 907"/>
                <a:gd name="T34" fmla="*/ 0 w 1191"/>
                <a:gd name="T35" fmla="*/ 680 h 907"/>
                <a:gd name="T36" fmla="*/ 0 w 1191"/>
                <a:gd name="T37" fmla="*/ 567 h 907"/>
                <a:gd name="T38" fmla="*/ 113 w 1191"/>
                <a:gd name="T39" fmla="*/ 567 h 907"/>
                <a:gd name="T40" fmla="*/ 113 w 1191"/>
                <a:gd name="T41" fmla="*/ 510 h 907"/>
                <a:gd name="T42" fmla="*/ 170 w 1191"/>
                <a:gd name="T43" fmla="*/ 510 h 907"/>
                <a:gd name="T44" fmla="*/ 170 w 1191"/>
                <a:gd name="T45" fmla="*/ 453 h 907"/>
                <a:gd name="T46" fmla="*/ 227 w 1191"/>
                <a:gd name="T47" fmla="*/ 453 h 907"/>
                <a:gd name="T48" fmla="*/ 227 w 1191"/>
                <a:gd name="T49" fmla="*/ 340 h 907"/>
                <a:gd name="T50" fmla="*/ 170 w 1191"/>
                <a:gd name="T51" fmla="*/ 340 h 907"/>
                <a:gd name="T52" fmla="*/ 170 w 1191"/>
                <a:gd name="T53" fmla="*/ 226 h 907"/>
                <a:gd name="T54" fmla="*/ 227 w 1191"/>
                <a:gd name="T55" fmla="*/ 226 h 907"/>
                <a:gd name="T56" fmla="*/ 227 w 1191"/>
                <a:gd name="T57" fmla="*/ 0 h 907"/>
                <a:gd name="T58" fmla="*/ 284 w 1191"/>
                <a:gd name="T59" fmla="*/ 0 h 907"/>
                <a:gd name="T60" fmla="*/ 284 w 1191"/>
                <a:gd name="T61" fmla="*/ 56 h 907"/>
                <a:gd name="T62" fmla="*/ 454 w 1191"/>
                <a:gd name="T63" fmla="*/ 56 h 907"/>
                <a:gd name="T64" fmla="*/ 454 w 1191"/>
                <a:gd name="T65" fmla="*/ 113 h 907"/>
                <a:gd name="T66" fmla="*/ 680 w 1191"/>
                <a:gd name="T67" fmla="*/ 113 h 907"/>
                <a:gd name="T68" fmla="*/ 680 w 1191"/>
                <a:gd name="T69" fmla="*/ 56 h 907"/>
                <a:gd name="T70" fmla="*/ 737 w 1191"/>
                <a:gd name="T71" fmla="*/ 56 h 907"/>
                <a:gd name="T72" fmla="*/ 737 w 1191"/>
                <a:gd name="T73" fmla="*/ 113 h 907"/>
                <a:gd name="T74" fmla="*/ 851 w 1191"/>
                <a:gd name="T75" fmla="*/ 113 h 907"/>
                <a:gd name="T76" fmla="*/ 851 w 1191"/>
                <a:gd name="T77" fmla="*/ 170 h 907"/>
                <a:gd name="T78" fmla="*/ 794 w 1191"/>
                <a:gd name="T79" fmla="*/ 170 h 907"/>
                <a:gd name="T80" fmla="*/ 794 w 1191"/>
                <a:gd name="T81" fmla="*/ 283 h 907"/>
                <a:gd name="T82" fmla="*/ 1021 w 1191"/>
                <a:gd name="T83" fmla="*/ 283 h 907"/>
                <a:gd name="T84" fmla="*/ 1021 w 1191"/>
                <a:gd name="T85" fmla="*/ 397 h 907"/>
                <a:gd name="T86" fmla="*/ 1077 w 1191"/>
                <a:gd name="T87" fmla="*/ 397 h 907"/>
                <a:gd name="T88" fmla="*/ 1077 w 1191"/>
                <a:gd name="T89" fmla="*/ 510 h 907"/>
                <a:gd name="T90" fmla="*/ 1191 w 1191"/>
                <a:gd name="T91" fmla="*/ 510 h 907"/>
                <a:gd name="T92" fmla="*/ 1191 w 1191"/>
                <a:gd name="T93" fmla="*/ 907 h 9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91" h="907">
                  <a:moveTo>
                    <a:pt x="1191" y="907"/>
                  </a:moveTo>
                  <a:lnTo>
                    <a:pt x="1021" y="907"/>
                  </a:lnTo>
                  <a:lnTo>
                    <a:pt x="1021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624" y="850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1021" y="283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1191" y="510"/>
                  </a:lnTo>
                  <a:lnTo>
                    <a:pt x="1191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4" name="Freeform 963">
              <a:extLst>
                <a:ext uri="{FF2B5EF4-FFF2-40B4-BE49-F238E27FC236}">
                  <a16:creationId xmlns:a16="http://schemas.microsoft.com/office/drawing/2014/main" id="{758A8F4D-B7FD-46C6-9F87-7940239FC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967"/>
              <a:ext cx="624" cy="681"/>
            </a:xfrm>
            <a:custGeom>
              <a:avLst/>
              <a:gdLst>
                <a:gd name="T0" fmla="*/ 397 w 624"/>
                <a:gd name="T1" fmla="*/ 681 h 681"/>
                <a:gd name="T2" fmla="*/ 567 w 624"/>
                <a:gd name="T3" fmla="*/ 681 h 681"/>
                <a:gd name="T4" fmla="*/ 567 w 624"/>
                <a:gd name="T5" fmla="*/ 397 h 681"/>
                <a:gd name="T6" fmla="*/ 624 w 624"/>
                <a:gd name="T7" fmla="*/ 397 h 681"/>
                <a:gd name="T8" fmla="*/ 624 w 624"/>
                <a:gd name="T9" fmla="*/ 227 h 681"/>
                <a:gd name="T10" fmla="*/ 397 w 624"/>
                <a:gd name="T11" fmla="*/ 227 h 681"/>
                <a:gd name="T12" fmla="*/ 397 w 624"/>
                <a:gd name="T13" fmla="*/ 284 h 681"/>
                <a:gd name="T14" fmla="*/ 340 w 624"/>
                <a:gd name="T15" fmla="*/ 284 h 681"/>
                <a:gd name="T16" fmla="*/ 340 w 624"/>
                <a:gd name="T17" fmla="*/ 170 h 681"/>
                <a:gd name="T18" fmla="*/ 283 w 624"/>
                <a:gd name="T19" fmla="*/ 170 h 681"/>
                <a:gd name="T20" fmla="*/ 283 w 624"/>
                <a:gd name="T21" fmla="*/ 114 h 681"/>
                <a:gd name="T22" fmla="*/ 340 w 624"/>
                <a:gd name="T23" fmla="*/ 114 h 681"/>
                <a:gd name="T24" fmla="*/ 340 w 624"/>
                <a:gd name="T25" fmla="*/ 57 h 681"/>
                <a:gd name="T26" fmla="*/ 283 w 624"/>
                <a:gd name="T27" fmla="*/ 57 h 681"/>
                <a:gd name="T28" fmla="*/ 283 w 624"/>
                <a:gd name="T29" fmla="*/ 0 h 681"/>
                <a:gd name="T30" fmla="*/ 170 w 624"/>
                <a:gd name="T31" fmla="*/ 0 h 681"/>
                <a:gd name="T32" fmla="*/ 170 w 624"/>
                <a:gd name="T33" fmla="*/ 114 h 681"/>
                <a:gd name="T34" fmla="*/ 0 w 624"/>
                <a:gd name="T35" fmla="*/ 114 h 681"/>
                <a:gd name="T36" fmla="*/ 0 w 624"/>
                <a:gd name="T37" fmla="*/ 227 h 681"/>
                <a:gd name="T38" fmla="*/ 227 w 624"/>
                <a:gd name="T39" fmla="*/ 227 h 681"/>
                <a:gd name="T40" fmla="*/ 227 w 624"/>
                <a:gd name="T41" fmla="*/ 341 h 681"/>
                <a:gd name="T42" fmla="*/ 283 w 624"/>
                <a:gd name="T43" fmla="*/ 341 h 681"/>
                <a:gd name="T44" fmla="*/ 283 w 624"/>
                <a:gd name="T45" fmla="*/ 454 h 681"/>
                <a:gd name="T46" fmla="*/ 397 w 624"/>
                <a:gd name="T47" fmla="*/ 454 h 681"/>
                <a:gd name="T48" fmla="*/ 397 w 624"/>
                <a:gd name="T49" fmla="*/ 681 h 6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4" h="681">
                  <a:moveTo>
                    <a:pt x="397" y="681"/>
                  </a:moveTo>
                  <a:lnTo>
                    <a:pt x="567" y="68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5" name="Freeform 964">
              <a:extLst>
                <a:ext uri="{FF2B5EF4-FFF2-40B4-BE49-F238E27FC236}">
                  <a16:creationId xmlns:a16="http://schemas.microsoft.com/office/drawing/2014/main" id="{C5E3BEE0-1170-4B37-8180-4694FFD62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00"/>
              <a:ext cx="680" cy="851"/>
            </a:xfrm>
            <a:custGeom>
              <a:avLst/>
              <a:gdLst>
                <a:gd name="T0" fmla="*/ 0 w 680"/>
                <a:gd name="T1" fmla="*/ 567 h 851"/>
                <a:gd name="T2" fmla="*/ 0 w 680"/>
                <a:gd name="T3" fmla="*/ 397 h 851"/>
                <a:gd name="T4" fmla="*/ 113 w 680"/>
                <a:gd name="T5" fmla="*/ 397 h 851"/>
                <a:gd name="T6" fmla="*/ 113 w 680"/>
                <a:gd name="T7" fmla="*/ 0 h 851"/>
                <a:gd name="T8" fmla="*/ 227 w 680"/>
                <a:gd name="T9" fmla="*/ 0 h 851"/>
                <a:gd name="T10" fmla="*/ 227 w 680"/>
                <a:gd name="T11" fmla="*/ 57 h 851"/>
                <a:gd name="T12" fmla="*/ 454 w 680"/>
                <a:gd name="T13" fmla="*/ 57 h 851"/>
                <a:gd name="T14" fmla="*/ 454 w 680"/>
                <a:gd name="T15" fmla="*/ 114 h 851"/>
                <a:gd name="T16" fmla="*/ 510 w 680"/>
                <a:gd name="T17" fmla="*/ 114 h 851"/>
                <a:gd name="T18" fmla="*/ 510 w 680"/>
                <a:gd name="T19" fmla="*/ 170 h 851"/>
                <a:gd name="T20" fmla="*/ 567 w 680"/>
                <a:gd name="T21" fmla="*/ 170 h 851"/>
                <a:gd name="T22" fmla="*/ 567 w 680"/>
                <a:gd name="T23" fmla="*/ 340 h 851"/>
                <a:gd name="T24" fmla="*/ 624 w 680"/>
                <a:gd name="T25" fmla="*/ 340 h 851"/>
                <a:gd name="T26" fmla="*/ 624 w 680"/>
                <a:gd name="T27" fmla="*/ 511 h 851"/>
                <a:gd name="T28" fmla="*/ 680 w 680"/>
                <a:gd name="T29" fmla="*/ 511 h 851"/>
                <a:gd name="T30" fmla="*/ 680 w 680"/>
                <a:gd name="T31" fmla="*/ 624 h 851"/>
                <a:gd name="T32" fmla="*/ 567 w 680"/>
                <a:gd name="T33" fmla="*/ 624 h 851"/>
                <a:gd name="T34" fmla="*/ 567 w 680"/>
                <a:gd name="T35" fmla="*/ 794 h 851"/>
                <a:gd name="T36" fmla="*/ 227 w 680"/>
                <a:gd name="T37" fmla="*/ 794 h 851"/>
                <a:gd name="T38" fmla="*/ 227 w 680"/>
                <a:gd name="T39" fmla="*/ 851 h 851"/>
                <a:gd name="T40" fmla="*/ 170 w 680"/>
                <a:gd name="T41" fmla="*/ 851 h 851"/>
                <a:gd name="T42" fmla="*/ 170 w 680"/>
                <a:gd name="T43" fmla="*/ 737 h 851"/>
                <a:gd name="T44" fmla="*/ 113 w 680"/>
                <a:gd name="T45" fmla="*/ 737 h 851"/>
                <a:gd name="T46" fmla="*/ 113 w 680"/>
                <a:gd name="T47" fmla="*/ 681 h 851"/>
                <a:gd name="T48" fmla="*/ 170 w 680"/>
                <a:gd name="T49" fmla="*/ 681 h 851"/>
                <a:gd name="T50" fmla="*/ 170 w 680"/>
                <a:gd name="T51" fmla="*/ 624 h 851"/>
                <a:gd name="T52" fmla="*/ 113 w 680"/>
                <a:gd name="T53" fmla="*/ 624 h 851"/>
                <a:gd name="T54" fmla="*/ 113 w 680"/>
                <a:gd name="T55" fmla="*/ 567 h 851"/>
                <a:gd name="T56" fmla="*/ 0 w 680"/>
                <a:gd name="T57" fmla="*/ 567 h 8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0" h="851">
                  <a:moveTo>
                    <a:pt x="0" y="567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6" name="Freeform 965">
              <a:extLst>
                <a:ext uri="{FF2B5EF4-FFF2-40B4-BE49-F238E27FC236}">
                  <a16:creationId xmlns:a16="http://schemas.microsoft.com/office/drawing/2014/main" id="{8C04A775-1D98-4CB3-A440-B5868DB92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230"/>
              <a:ext cx="283" cy="624"/>
            </a:xfrm>
            <a:custGeom>
              <a:avLst/>
              <a:gdLst>
                <a:gd name="T0" fmla="*/ 283 w 283"/>
                <a:gd name="T1" fmla="*/ 170 h 624"/>
                <a:gd name="T2" fmla="*/ 283 w 283"/>
                <a:gd name="T3" fmla="*/ 57 h 624"/>
                <a:gd name="T4" fmla="*/ 170 w 283"/>
                <a:gd name="T5" fmla="*/ 57 h 624"/>
                <a:gd name="T6" fmla="*/ 170 w 283"/>
                <a:gd name="T7" fmla="*/ 0 h 624"/>
                <a:gd name="T8" fmla="*/ 56 w 283"/>
                <a:gd name="T9" fmla="*/ 0 h 624"/>
                <a:gd name="T10" fmla="*/ 56 w 283"/>
                <a:gd name="T11" fmla="*/ 227 h 624"/>
                <a:gd name="T12" fmla="*/ 0 w 283"/>
                <a:gd name="T13" fmla="*/ 227 h 624"/>
                <a:gd name="T14" fmla="*/ 0 w 283"/>
                <a:gd name="T15" fmla="*/ 397 h 624"/>
                <a:gd name="T16" fmla="*/ 56 w 283"/>
                <a:gd name="T17" fmla="*/ 397 h 624"/>
                <a:gd name="T18" fmla="*/ 56 w 283"/>
                <a:gd name="T19" fmla="*/ 624 h 624"/>
                <a:gd name="T20" fmla="*/ 113 w 283"/>
                <a:gd name="T21" fmla="*/ 624 h 624"/>
                <a:gd name="T22" fmla="*/ 113 w 283"/>
                <a:gd name="T23" fmla="*/ 567 h 624"/>
                <a:gd name="T24" fmla="*/ 226 w 283"/>
                <a:gd name="T25" fmla="*/ 567 h 624"/>
                <a:gd name="T26" fmla="*/ 226 w 283"/>
                <a:gd name="T27" fmla="*/ 170 h 624"/>
                <a:gd name="T28" fmla="*/ 283 w 283"/>
                <a:gd name="T29" fmla="*/ 170 h 6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624">
                  <a:moveTo>
                    <a:pt x="283" y="170"/>
                  </a:move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170"/>
                  </a:lnTo>
                  <a:lnTo>
                    <a:pt x="28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7" name="Freeform 966">
              <a:extLst>
                <a:ext uri="{FF2B5EF4-FFF2-40B4-BE49-F238E27FC236}">
                  <a16:creationId xmlns:a16="http://schemas.microsoft.com/office/drawing/2014/main" id="{A149971C-9E08-49AA-B3D4-BE55F99A2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173"/>
              <a:ext cx="737" cy="908"/>
            </a:xfrm>
            <a:custGeom>
              <a:avLst/>
              <a:gdLst>
                <a:gd name="T0" fmla="*/ 170 w 737"/>
                <a:gd name="T1" fmla="*/ 0 h 908"/>
                <a:gd name="T2" fmla="*/ 170 w 737"/>
                <a:gd name="T3" fmla="*/ 171 h 908"/>
                <a:gd name="T4" fmla="*/ 227 w 737"/>
                <a:gd name="T5" fmla="*/ 171 h 908"/>
                <a:gd name="T6" fmla="*/ 227 w 737"/>
                <a:gd name="T7" fmla="*/ 341 h 908"/>
                <a:gd name="T8" fmla="*/ 170 w 737"/>
                <a:gd name="T9" fmla="*/ 341 h 908"/>
                <a:gd name="T10" fmla="*/ 170 w 737"/>
                <a:gd name="T11" fmla="*/ 454 h 908"/>
                <a:gd name="T12" fmla="*/ 113 w 737"/>
                <a:gd name="T13" fmla="*/ 454 h 908"/>
                <a:gd name="T14" fmla="*/ 113 w 737"/>
                <a:gd name="T15" fmla="*/ 567 h 908"/>
                <a:gd name="T16" fmla="*/ 0 w 737"/>
                <a:gd name="T17" fmla="*/ 567 h 908"/>
                <a:gd name="T18" fmla="*/ 0 w 737"/>
                <a:gd name="T19" fmla="*/ 738 h 908"/>
                <a:gd name="T20" fmla="*/ 57 w 737"/>
                <a:gd name="T21" fmla="*/ 738 h 908"/>
                <a:gd name="T22" fmla="*/ 57 w 737"/>
                <a:gd name="T23" fmla="*/ 794 h 908"/>
                <a:gd name="T24" fmla="*/ 227 w 737"/>
                <a:gd name="T25" fmla="*/ 794 h 908"/>
                <a:gd name="T26" fmla="*/ 227 w 737"/>
                <a:gd name="T27" fmla="*/ 851 h 908"/>
                <a:gd name="T28" fmla="*/ 453 w 737"/>
                <a:gd name="T29" fmla="*/ 851 h 908"/>
                <a:gd name="T30" fmla="*/ 453 w 737"/>
                <a:gd name="T31" fmla="*/ 794 h 908"/>
                <a:gd name="T32" fmla="*/ 510 w 737"/>
                <a:gd name="T33" fmla="*/ 794 h 908"/>
                <a:gd name="T34" fmla="*/ 510 w 737"/>
                <a:gd name="T35" fmla="*/ 851 h 908"/>
                <a:gd name="T36" fmla="*/ 624 w 737"/>
                <a:gd name="T37" fmla="*/ 851 h 908"/>
                <a:gd name="T38" fmla="*/ 624 w 737"/>
                <a:gd name="T39" fmla="*/ 908 h 908"/>
                <a:gd name="T40" fmla="*/ 737 w 737"/>
                <a:gd name="T41" fmla="*/ 908 h 908"/>
                <a:gd name="T42" fmla="*/ 737 w 737"/>
                <a:gd name="T43" fmla="*/ 681 h 908"/>
                <a:gd name="T44" fmla="*/ 680 w 737"/>
                <a:gd name="T45" fmla="*/ 681 h 908"/>
                <a:gd name="T46" fmla="*/ 680 w 737"/>
                <a:gd name="T47" fmla="*/ 454 h 908"/>
                <a:gd name="T48" fmla="*/ 624 w 737"/>
                <a:gd name="T49" fmla="*/ 454 h 908"/>
                <a:gd name="T50" fmla="*/ 624 w 737"/>
                <a:gd name="T51" fmla="*/ 341 h 908"/>
                <a:gd name="T52" fmla="*/ 567 w 737"/>
                <a:gd name="T53" fmla="*/ 341 h 908"/>
                <a:gd name="T54" fmla="*/ 567 w 737"/>
                <a:gd name="T55" fmla="*/ 284 h 908"/>
                <a:gd name="T56" fmla="*/ 510 w 737"/>
                <a:gd name="T57" fmla="*/ 284 h 908"/>
                <a:gd name="T58" fmla="*/ 510 w 737"/>
                <a:gd name="T59" fmla="*/ 227 h 908"/>
                <a:gd name="T60" fmla="*/ 397 w 737"/>
                <a:gd name="T61" fmla="*/ 227 h 908"/>
                <a:gd name="T62" fmla="*/ 397 w 737"/>
                <a:gd name="T63" fmla="*/ 57 h 908"/>
                <a:gd name="T64" fmla="*/ 227 w 737"/>
                <a:gd name="T65" fmla="*/ 57 h 908"/>
                <a:gd name="T66" fmla="*/ 227 w 737"/>
                <a:gd name="T67" fmla="*/ 0 h 908"/>
                <a:gd name="T68" fmla="*/ 170 w 737"/>
                <a:gd name="T69" fmla="*/ 0 h 90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7" h="908">
                  <a:moveTo>
                    <a:pt x="170" y="0"/>
                  </a:moveTo>
                  <a:lnTo>
                    <a:pt x="170" y="171"/>
                  </a:lnTo>
                  <a:lnTo>
                    <a:pt x="227" y="171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624" y="851"/>
                  </a:lnTo>
                  <a:lnTo>
                    <a:pt x="624" y="908"/>
                  </a:lnTo>
                  <a:lnTo>
                    <a:pt x="737" y="908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8" name="Freeform 967">
              <a:extLst>
                <a:ext uri="{FF2B5EF4-FFF2-40B4-BE49-F238E27FC236}">
                  <a16:creationId xmlns:a16="http://schemas.microsoft.com/office/drawing/2014/main" id="{677B8B9A-C1E9-40F6-A2C7-38BC938C1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60"/>
              <a:ext cx="170" cy="397"/>
            </a:xfrm>
            <a:custGeom>
              <a:avLst/>
              <a:gdLst>
                <a:gd name="T0" fmla="*/ 170 w 170"/>
                <a:gd name="T1" fmla="*/ 397 h 397"/>
                <a:gd name="T2" fmla="*/ 170 w 170"/>
                <a:gd name="T3" fmla="*/ 0 h 397"/>
                <a:gd name="T4" fmla="*/ 0 w 170"/>
                <a:gd name="T5" fmla="*/ 0 h 397"/>
                <a:gd name="T6" fmla="*/ 0 w 170"/>
                <a:gd name="T7" fmla="*/ 113 h 397"/>
                <a:gd name="T8" fmla="*/ 57 w 170"/>
                <a:gd name="T9" fmla="*/ 113 h 397"/>
                <a:gd name="T10" fmla="*/ 57 w 170"/>
                <a:gd name="T11" fmla="*/ 340 h 397"/>
                <a:gd name="T12" fmla="*/ 114 w 170"/>
                <a:gd name="T13" fmla="*/ 340 h 397"/>
                <a:gd name="T14" fmla="*/ 114 w 170"/>
                <a:gd name="T15" fmla="*/ 397 h 397"/>
                <a:gd name="T16" fmla="*/ 170 w 170"/>
                <a:gd name="T17" fmla="*/ 397 h 3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97">
                  <a:moveTo>
                    <a:pt x="170" y="397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9" name="Freeform 968">
              <a:extLst>
                <a:ext uri="{FF2B5EF4-FFF2-40B4-BE49-F238E27FC236}">
                  <a16:creationId xmlns:a16="http://schemas.microsoft.com/office/drawing/2014/main" id="{DE000530-49C1-49D7-9CA0-243D37345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60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171 w 284"/>
                <a:gd name="T3" fmla="*/ 0 h 510"/>
                <a:gd name="T4" fmla="*/ 171 w 284"/>
                <a:gd name="T5" fmla="*/ 57 h 510"/>
                <a:gd name="T6" fmla="*/ 227 w 284"/>
                <a:gd name="T7" fmla="*/ 57 h 510"/>
                <a:gd name="T8" fmla="*/ 227 w 284"/>
                <a:gd name="T9" fmla="*/ 170 h 510"/>
                <a:gd name="T10" fmla="*/ 171 w 284"/>
                <a:gd name="T11" fmla="*/ 170 h 510"/>
                <a:gd name="T12" fmla="*/ 171 w 284"/>
                <a:gd name="T13" fmla="*/ 284 h 510"/>
                <a:gd name="T14" fmla="*/ 227 w 284"/>
                <a:gd name="T15" fmla="*/ 284 h 510"/>
                <a:gd name="T16" fmla="*/ 227 w 284"/>
                <a:gd name="T17" fmla="*/ 397 h 510"/>
                <a:gd name="T18" fmla="*/ 284 w 284"/>
                <a:gd name="T19" fmla="*/ 397 h 510"/>
                <a:gd name="T20" fmla="*/ 284 w 284"/>
                <a:gd name="T21" fmla="*/ 510 h 510"/>
                <a:gd name="T22" fmla="*/ 227 w 284"/>
                <a:gd name="T23" fmla="*/ 510 h 510"/>
                <a:gd name="T24" fmla="*/ 227 w 284"/>
                <a:gd name="T25" fmla="*/ 454 h 510"/>
                <a:gd name="T26" fmla="*/ 171 w 284"/>
                <a:gd name="T27" fmla="*/ 454 h 510"/>
                <a:gd name="T28" fmla="*/ 171 w 284"/>
                <a:gd name="T29" fmla="*/ 397 h 510"/>
                <a:gd name="T30" fmla="*/ 0 w 284"/>
                <a:gd name="T31" fmla="*/ 397 h 510"/>
                <a:gd name="T32" fmla="*/ 0 w 284"/>
                <a:gd name="T33" fmla="*/ 0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0" name="Freeform 969">
              <a:extLst>
                <a:ext uri="{FF2B5EF4-FFF2-40B4-BE49-F238E27FC236}">
                  <a16:creationId xmlns:a16="http://schemas.microsoft.com/office/drawing/2014/main" id="{6F829207-D356-4401-B6DF-909A0738A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777"/>
              <a:ext cx="454" cy="737"/>
            </a:xfrm>
            <a:custGeom>
              <a:avLst/>
              <a:gdLst>
                <a:gd name="T0" fmla="*/ 397 w 454"/>
                <a:gd name="T1" fmla="*/ 0 h 737"/>
                <a:gd name="T2" fmla="*/ 397 w 454"/>
                <a:gd name="T3" fmla="*/ 396 h 737"/>
                <a:gd name="T4" fmla="*/ 454 w 454"/>
                <a:gd name="T5" fmla="*/ 396 h 737"/>
                <a:gd name="T6" fmla="*/ 454 w 454"/>
                <a:gd name="T7" fmla="*/ 510 h 737"/>
                <a:gd name="T8" fmla="*/ 341 w 454"/>
                <a:gd name="T9" fmla="*/ 510 h 737"/>
                <a:gd name="T10" fmla="*/ 341 w 454"/>
                <a:gd name="T11" fmla="*/ 453 h 737"/>
                <a:gd name="T12" fmla="*/ 227 w 454"/>
                <a:gd name="T13" fmla="*/ 453 h 737"/>
                <a:gd name="T14" fmla="*/ 227 w 454"/>
                <a:gd name="T15" fmla="*/ 680 h 737"/>
                <a:gd name="T16" fmla="*/ 171 w 454"/>
                <a:gd name="T17" fmla="*/ 680 h 737"/>
                <a:gd name="T18" fmla="*/ 171 w 454"/>
                <a:gd name="T19" fmla="*/ 737 h 737"/>
                <a:gd name="T20" fmla="*/ 114 w 454"/>
                <a:gd name="T21" fmla="*/ 737 h 737"/>
                <a:gd name="T22" fmla="*/ 114 w 454"/>
                <a:gd name="T23" fmla="*/ 680 h 737"/>
                <a:gd name="T24" fmla="*/ 57 w 454"/>
                <a:gd name="T25" fmla="*/ 680 h 737"/>
                <a:gd name="T26" fmla="*/ 57 w 454"/>
                <a:gd name="T27" fmla="*/ 623 h 737"/>
                <a:gd name="T28" fmla="*/ 114 w 454"/>
                <a:gd name="T29" fmla="*/ 623 h 737"/>
                <a:gd name="T30" fmla="*/ 114 w 454"/>
                <a:gd name="T31" fmla="*/ 510 h 737"/>
                <a:gd name="T32" fmla="*/ 57 w 454"/>
                <a:gd name="T33" fmla="*/ 510 h 737"/>
                <a:gd name="T34" fmla="*/ 57 w 454"/>
                <a:gd name="T35" fmla="*/ 396 h 737"/>
                <a:gd name="T36" fmla="*/ 0 w 454"/>
                <a:gd name="T37" fmla="*/ 396 h 737"/>
                <a:gd name="T38" fmla="*/ 0 w 454"/>
                <a:gd name="T39" fmla="*/ 283 h 737"/>
                <a:gd name="T40" fmla="*/ 171 w 454"/>
                <a:gd name="T41" fmla="*/ 283 h 737"/>
                <a:gd name="T42" fmla="*/ 171 w 454"/>
                <a:gd name="T43" fmla="*/ 170 h 737"/>
                <a:gd name="T44" fmla="*/ 227 w 454"/>
                <a:gd name="T45" fmla="*/ 170 h 737"/>
                <a:gd name="T46" fmla="*/ 227 w 454"/>
                <a:gd name="T47" fmla="*/ 56 h 737"/>
                <a:gd name="T48" fmla="*/ 284 w 454"/>
                <a:gd name="T49" fmla="*/ 56 h 737"/>
                <a:gd name="T50" fmla="*/ 284 w 454"/>
                <a:gd name="T51" fmla="*/ 0 h 737"/>
                <a:gd name="T52" fmla="*/ 397 w 454"/>
                <a:gd name="T53" fmla="*/ 0 h 7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54" h="737">
                  <a:moveTo>
                    <a:pt x="397" y="0"/>
                  </a:moveTo>
                  <a:lnTo>
                    <a:pt x="397" y="396"/>
                  </a:lnTo>
                  <a:lnTo>
                    <a:pt x="454" y="396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737"/>
                  </a:lnTo>
                  <a:lnTo>
                    <a:pt x="114" y="737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171" y="283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1" name="Freeform 970">
              <a:extLst>
                <a:ext uri="{FF2B5EF4-FFF2-40B4-BE49-F238E27FC236}">
                  <a16:creationId xmlns:a16="http://schemas.microsoft.com/office/drawing/2014/main" id="{E9330FD9-A803-42B8-BAED-1A6F99660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171" cy="170"/>
            </a:xfrm>
            <a:custGeom>
              <a:avLst/>
              <a:gdLst>
                <a:gd name="T0" fmla="*/ 171 w 171"/>
                <a:gd name="T1" fmla="*/ 0 h 170"/>
                <a:gd name="T2" fmla="*/ 171 w 171"/>
                <a:gd name="T3" fmla="*/ 170 h 170"/>
                <a:gd name="T4" fmla="*/ 0 w 171"/>
                <a:gd name="T5" fmla="*/ 170 h 170"/>
                <a:gd name="T6" fmla="*/ 0 w 171"/>
                <a:gd name="T7" fmla="*/ 113 h 170"/>
                <a:gd name="T8" fmla="*/ 0 w 171"/>
                <a:gd name="T9" fmla="*/ 57 h 170"/>
                <a:gd name="T10" fmla="*/ 57 w 171"/>
                <a:gd name="T11" fmla="*/ 57 h 170"/>
                <a:gd name="T12" fmla="*/ 57 w 171"/>
                <a:gd name="T13" fmla="*/ 0 h 170"/>
                <a:gd name="T14" fmla="*/ 171 w 171"/>
                <a:gd name="T15" fmla="*/ 0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1" h="170">
                  <a:moveTo>
                    <a:pt x="171" y="0"/>
                  </a:moveTo>
                  <a:lnTo>
                    <a:pt x="171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2" name="Freeform 971">
              <a:extLst>
                <a:ext uri="{FF2B5EF4-FFF2-40B4-BE49-F238E27FC236}">
                  <a16:creationId xmlns:a16="http://schemas.microsoft.com/office/drawing/2014/main" id="{E2955482-5281-435F-A598-E71B4ADBC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493"/>
              <a:ext cx="453" cy="454"/>
            </a:xfrm>
            <a:custGeom>
              <a:avLst/>
              <a:gdLst>
                <a:gd name="T0" fmla="*/ 453 w 453"/>
                <a:gd name="T1" fmla="*/ 284 h 454"/>
                <a:gd name="T2" fmla="*/ 453 w 453"/>
                <a:gd name="T3" fmla="*/ 113 h 454"/>
                <a:gd name="T4" fmla="*/ 397 w 453"/>
                <a:gd name="T5" fmla="*/ 113 h 454"/>
                <a:gd name="T6" fmla="*/ 397 w 453"/>
                <a:gd name="T7" fmla="*/ 57 h 454"/>
                <a:gd name="T8" fmla="*/ 340 w 453"/>
                <a:gd name="T9" fmla="*/ 57 h 454"/>
                <a:gd name="T10" fmla="*/ 340 w 453"/>
                <a:gd name="T11" fmla="*/ 0 h 454"/>
                <a:gd name="T12" fmla="*/ 227 w 453"/>
                <a:gd name="T13" fmla="*/ 0 h 454"/>
                <a:gd name="T14" fmla="*/ 227 w 453"/>
                <a:gd name="T15" fmla="*/ 57 h 454"/>
                <a:gd name="T16" fmla="*/ 170 w 453"/>
                <a:gd name="T17" fmla="*/ 57 h 454"/>
                <a:gd name="T18" fmla="*/ 170 w 453"/>
                <a:gd name="T19" fmla="*/ 113 h 454"/>
                <a:gd name="T20" fmla="*/ 56 w 453"/>
                <a:gd name="T21" fmla="*/ 113 h 454"/>
                <a:gd name="T22" fmla="*/ 56 w 453"/>
                <a:gd name="T23" fmla="*/ 227 h 454"/>
                <a:gd name="T24" fmla="*/ 0 w 453"/>
                <a:gd name="T25" fmla="*/ 227 h 454"/>
                <a:gd name="T26" fmla="*/ 0 w 453"/>
                <a:gd name="T27" fmla="*/ 340 h 454"/>
                <a:gd name="T28" fmla="*/ 56 w 453"/>
                <a:gd name="T29" fmla="*/ 340 h 454"/>
                <a:gd name="T30" fmla="*/ 56 w 453"/>
                <a:gd name="T31" fmla="*/ 454 h 454"/>
                <a:gd name="T32" fmla="*/ 113 w 453"/>
                <a:gd name="T33" fmla="*/ 454 h 454"/>
                <a:gd name="T34" fmla="*/ 113 w 453"/>
                <a:gd name="T35" fmla="*/ 397 h 454"/>
                <a:gd name="T36" fmla="*/ 227 w 453"/>
                <a:gd name="T37" fmla="*/ 397 h 454"/>
                <a:gd name="T38" fmla="*/ 227 w 453"/>
                <a:gd name="T39" fmla="*/ 454 h 454"/>
                <a:gd name="T40" fmla="*/ 283 w 453"/>
                <a:gd name="T41" fmla="*/ 454 h 454"/>
                <a:gd name="T42" fmla="*/ 283 w 453"/>
                <a:gd name="T43" fmla="*/ 340 h 454"/>
                <a:gd name="T44" fmla="*/ 340 w 453"/>
                <a:gd name="T45" fmla="*/ 340 h 454"/>
                <a:gd name="T46" fmla="*/ 340 w 453"/>
                <a:gd name="T47" fmla="*/ 284 h 454"/>
                <a:gd name="T48" fmla="*/ 453 w 453"/>
                <a:gd name="T49" fmla="*/ 284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3" h="454">
                  <a:moveTo>
                    <a:pt x="453" y="284"/>
                  </a:moveTo>
                  <a:lnTo>
                    <a:pt x="453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3" name="Freeform 972">
              <a:extLst>
                <a:ext uri="{FF2B5EF4-FFF2-40B4-BE49-F238E27FC236}">
                  <a16:creationId xmlns:a16="http://schemas.microsoft.com/office/drawing/2014/main" id="{2CD7EC41-27C0-4DAE-BA73-4557C48CA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493"/>
              <a:ext cx="284" cy="567"/>
            </a:xfrm>
            <a:custGeom>
              <a:avLst/>
              <a:gdLst>
                <a:gd name="T0" fmla="*/ 227 w 284"/>
                <a:gd name="T1" fmla="*/ 567 h 567"/>
                <a:gd name="T2" fmla="*/ 227 w 284"/>
                <a:gd name="T3" fmla="*/ 454 h 567"/>
                <a:gd name="T4" fmla="*/ 284 w 284"/>
                <a:gd name="T5" fmla="*/ 454 h 567"/>
                <a:gd name="T6" fmla="*/ 284 w 284"/>
                <a:gd name="T7" fmla="*/ 340 h 567"/>
                <a:gd name="T8" fmla="*/ 227 w 284"/>
                <a:gd name="T9" fmla="*/ 340 h 567"/>
                <a:gd name="T10" fmla="*/ 227 w 284"/>
                <a:gd name="T11" fmla="*/ 227 h 567"/>
                <a:gd name="T12" fmla="*/ 170 w 284"/>
                <a:gd name="T13" fmla="*/ 227 h 567"/>
                <a:gd name="T14" fmla="*/ 170 w 284"/>
                <a:gd name="T15" fmla="*/ 0 h 567"/>
                <a:gd name="T16" fmla="*/ 114 w 284"/>
                <a:gd name="T17" fmla="*/ 0 h 567"/>
                <a:gd name="T18" fmla="*/ 114 w 284"/>
                <a:gd name="T19" fmla="*/ 57 h 567"/>
                <a:gd name="T20" fmla="*/ 57 w 284"/>
                <a:gd name="T21" fmla="*/ 57 h 567"/>
                <a:gd name="T22" fmla="*/ 57 w 284"/>
                <a:gd name="T23" fmla="*/ 113 h 567"/>
                <a:gd name="T24" fmla="*/ 0 w 284"/>
                <a:gd name="T25" fmla="*/ 113 h 567"/>
                <a:gd name="T26" fmla="*/ 0 w 284"/>
                <a:gd name="T27" fmla="*/ 567 h 567"/>
                <a:gd name="T28" fmla="*/ 227 w 284"/>
                <a:gd name="T29" fmla="*/ 567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567">
                  <a:moveTo>
                    <a:pt x="227" y="567"/>
                  </a:moveTo>
                  <a:lnTo>
                    <a:pt x="227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22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4" name="Freeform 973">
              <a:extLst>
                <a:ext uri="{FF2B5EF4-FFF2-40B4-BE49-F238E27FC236}">
                  <a16:creationId xmlns:a16="http://schemas.microsoft.com/office/drawing/2014/main" id="{2670BAFA-7127-44B5-B727-3B062AA9E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93"/>
              <a:ext cx="681" cy="1474"/>
            </a:xfrm>
            <a:custGeom>
              <a:avLst/>
              <a:gdLst>
                <a:gd name="T0" fmla="*/ 397 w 681"/>
                <a:gd name="T1" fmla="*/ 1474 h 1474"/>
                <a:gd name="T2" fmla="*/ 397 w 681"/>
                <a:gd name="T3" fmla="*/ 1418 h 1474"/>
                <a:gd name="T4" fmla="*/ 341 w 681"/>
                <a:gd name="T5" fmla="*/ 1418 h 1474"/>
                <a:gd name="T6" fmla="*/ 341 w 681"/>
                <a:gd name="T7" fmla="*/ 1247 h 1474"/>
                <a:gd name="T8" fmla="*/ 284 w 681"/>
                <a:gd name="T9" fmla="*/ 1247 h 1474"/>
                <a:gd name="T10" fmla="*/ 284 w 681"/>
                <a:gd name="T11" fmla="*/ 964 h 1474"/>
                <a:gd name="T12" fmla="*/ 227 w 681"/>
                <a:gd name="T13" fmla="*/ 964 h 1474"/>
                <a:gd name="T14" fmla="*/ 227 w 681"/>
                <a:gd name="T15" fmla="*/ 851 h 1474"/>
                <a:gd name="T16" fmla="*/ 171 w 681"/>
                <a:gd name="T17" fmla="*/ 851 h 1474"/>
                <a:gd name="T18" fmla="*/ 171 w 681"/>
                <a:gd name="T19" fmla="*/ 737 h 1474"/>
                <a:gd name="T20" fmla="*/ 227 w 681"/>
                <a:gd name="T21" fmla="*/ 737 h 1474"/>
                <a:gd name="T22" fmla="*/ 227 w 681"/>
                <a:gd name="T23" fmla="*/ 624 h 1474"/>
                <a:gd name="T24" fmla="*/ 171 w 681"/>
                <a:gd name="T25" fmla="*/ 624 h 1474"/>
                <a:gd name="T26" fmla="*/ 171 w 681"/>
                <a:gd name="T27" fmla="*/ 567 h 1474"/>
                <a:gd name="T28" fmla="*/ 57 w 681"/>
                <a:gd name="T29" fmla="*/ 567 h 1474"/>
                <a:gd name="T30" fmla="*/ 57 w 681"/>
                <a:gd name="T31" fmla="*/ 454 h 1474"/>
                <a:gd name="T32" fmla="*/ 114 w 681"/>
                <a:gd name="T33" fmla="*/ 454 h 1474"/>
                <a:gd name="T34" fmla="*/ 114 w 681"/>
                <a:gd name="T35" fmla="*/ 340 h 1474"/>
                <a:gd name="T36" fmla="*/ 57 w 681"/>
                <a:gd name="T37" fmla="*/ 340 h 1474"/>
                <a:gd name="T38" fmla="*/ 57 w 681"/>
                <a:gd name="T39" fmla="*/ 227 h 1474"/>
                <a:gd name="T40" fmla="*/ 0 w 681"/>
                <a:gd name="T41" fmla="*/ 227 h 1474"/>
                <a:gd name="T42" fmla="*/ 0 w 681"/>
                <a:gd name="T43" fmla="*/ 0 h 1474"/>
                <a:gd name="T44" fmla="*/ 171 w 681"/>
                <a:gd name="T45" fmla="*/ 0 h 1474"/>
                <a:gd name="T46" fmla="*/ 171 w 681"/>
                <a:gd name="T47" fmla="*/ 170 h 1474"/>
                <a:gd name="T48" fmla="*/ 227 w 681"/>
                <a:gd name="T49" fmla="*/ 170 h 1474"/>
                <a:gd name="T50" fmla="*/ 227 w 681"/>
                <a:gd name="T51" fmla="*/ 113 h 1474"/>
                <a:gd name="T52" fmla="*/ 341 w 681"/>
                <a:gd name="T53" fmla="*/ 113 h 1474"/>
                <a:gd name="T54" fmla="*/ 341 w 681"/>
                <a:gd name="T55" fmla="*/ 284 h 1474"/>
                <a:gd name="T56" fmla="*/ 284 w 681"/>
                <a:gd name="T57" fmla="*/ 284 h 1474"/>
                <a:gd name="T58" fmla="*/ 284 w 681"/>
                <a:gd name="T59" fmla="*/ 397 h 1474"/>
                <a:gd name="T60" fmla="*/ 397 w 681"/>
                <a:gd name="T61" fmla="*/ 397 h 1474"/>
                <a:gd name="T62" fmla="*/ 397 w 681"/>
                <a:gd name="T63" fmla="*/ 340 h 1474"/>
                <a:gd name="T64" fmla="*/ 454 w 681"/>
                <a:gd name="T65" fmla="*/ 340 h 1474"/>
                <a:gd name="T66" fmla="*/ 454 w 681"/>
                <a:gd name="T67" fmla="*/ 284 h 1474"/>
                <a:gd name="T68" fmla="*/ 681 w 681"/>
                <a:gd name="T69" fmla="*/ 284 h 1474"/>
                <a:gd name="T70" fmla="*/ 681 w 681"/>
                <a:gd name="T71" fmla="*/ 454 h 1474"/>
                <a:gd name="T72" fmla="*/ 624 w 681"/>
                <a:gd name="T73" fmla="*/ 454 h 1474"/>
                <a:gd name="T74" fmla="*/ 624 w 681"/>
                <a:gd name="T75" fmla="*/ 624 h 1474"/>
                <a:gd name="T76" fmla="*/ 567 w 681"/>
                <a:gd name="T77" fmla="*/ 624 h 1474"/>
                <a:gd name="T78" fmla="*/ 567 w 681"/>
                <a:gd name="T79" fmla="*/ 737 h 1474"/>
                <a:gd name="T80" fmla="*/ 511 w 681"/>
                <a:gd name="T81" fmla="*/ 737 h 1474"/>
                <a:gd name="T82" fmla="*/ 511 w 681"/>
                <a:gd name="T83" fmla="*/ 907 h 1474"/>
                <a:gd name="T84" fmla="*/ 454 w 681"/>
                <a:gd name="T85" fmla="*/ 907 h 1474"/>
                <a:gd name="T86" fmla="*/ 454 w 681"/>
                <a:gd name="T87" fmla="*/ 1021 h 1474"/>
                <a:gd name="T88" fmla="*/ 511 w 681"/>
                <a:gd name="T89" fmla="*/ 1021 h 1474"/>
                <a:gd name="T90" fmla="*/ 511 w 681"/>
                <a:gd name="T91" fmla="*/ 1361 h 1474"/>
                <a:gd name="T92" fmla="*/ 567 w 681"/>
                <a:gd name="T93" fmla="*/ 1361 h 1474"/>
                <a:gd name="T94" fmla="*/ 567 w 681"/>
                <a:gd name="T95" fmla="*/ 1418 h 1474"/>
                <a:gd name="T96" fmla="*/ 454 w 681"/>
                <a:gd name="T97" fmla="*/ 1418 h 1474"/>
                <a:gd name="T98" fmla="*/ 454 w 681"/>
                <a:gd name="T99" fmla="*/ 1474 h 1474"/>
                <a:gd name="T100" fmla="*/ 397 w 681"/>
                <a:gd name="T101" fmla="*/ 1474 h 147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81" h="1474">
                  <a:moveTo>
                    <a:pt x="397" y="1474"/>
                  </a:moveTo>
                  <a:lnTo>
                    <a:pt x="397" y="1418"/>
                  </a:lnTo>
                  <a:lnTo>
                    <a:pt x="341" y="1418"/>
                  </a:lnTo>
                  <a:lnTo>
                    <a:pt x="341" y="1247"/>
                  </a:lnTo>
                  <a:lnTo>
                    <a:pt x="284" y="124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1"/>
                  </a:lnTo>
                  <a:lnTo>
                    <a:pt x="171" y="85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681" y="284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397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5" name="Freeform 974">
              <a:extLst>
                <a:ext uri="{FF2B5EF4-FFF2-40B4-BE49-F238E27FC236}">
                  <a16:creationId xmlns:a16="http://schemas.microsoft.com/office/drawing/2014/main" id="{916E56BE-AD43-4BDB-B7B9-F4186EF85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1720"/>
              <a:ext cx="1078" cy="1191"/>
            </a:xfrm>
            <a:custGeom>
              <a:avLst/>
              <a:gdLst>
                <a:gd name="T0" fmla="*/ 0 w 1078"/>
                <a:gd name="T1" fmla="*/ 624 h 1191"/>
                <a:gd name="T2" fmla="*/ 57 w 1078"/>
                <a:gd name="T3" fmla="*/ 624 h 1191"/>
                <a:gd name="T4" fmla="*/ 57 w 1078"/>
                <a:gd name="T5" fmla="*/ 794 h 1191"/>
                <a:gd name="T6" fmla="*/ 114 w 1078"/>
                <a:gd name="T7" fmla="*/ 794 h 1191"/>
                <a:gd name="T8" fmla="*/ 114 w 1078"/>
                <a:gd name="T9" fmla="*/ 907 h 1191"/>
                <a:gd name="T10" fmla="*/ 171 w 1078"/>
                <a:gd name="T11" fmla="*/ 907 h 1191"/>
                <a:gd name="T12" fmla="*/ 171 w 1078"/>
                <a:gd name="T13" fmla="*/ 964 h 1191"/>
                <a:gd name="T14" fmla="*/ 227 w 1078"/>
                <a:gd name="T15" fmla="*/ 964 h 1191"/>
                <a:gd name="T16" fmla="*/ 227 w 1078"/>
                <a:gd name="T17" fmla="*/ 1134 h 1191"/>
                <a:gd name="T18" fmla="*/ 284 w 1078"/>
                <a:gd name="T19" fmla="*/ 1134 h 1191"/>
                <a:gd name="T20" fmla="*/ 284 w 1078"/>
                <a:gd name="T21" fmla="*/ 1191 h 1191"/>
                <a:gd name="T22" fmla="*/ 454 w 1078"/>
                <a:gd name="T23" fmla="*/ 1191 h 1191"/>
                <a:gd name="T24" fmla="*/ 454 w 1078"/>
                <a:gd name="T25" fmla="*/ 1134 h 1191"/>
                <a:gd name="T26" fmla="*/ 511 w 1078"/>
                <a:gd name="T27" fmla="*/ 1134 h 1191"/>
                <a:gd name="T28" fmla="*/ 511 w 1078"/>
                <a:gd name="T29" fmla="*/ 1020 h 1191"/>
                <a:gd name="T30" fmla="*/ 568 w 1078"/>
                <a:gd name="T31" fmla="*/ 1020 h 1191"/>
                <a:gd name="T32" fmla="*/ 568 w 1078"/>
                <a:gd name="T33" fmla="*/ 907 h 1191"/>
                <a:gd name="T34" fmla="*/ 511 w 1078"/>
                <a:gd name="T35" fmla="*/ 907 h 1191"/>
                <a:gd name="T36" fmla="*/ 511 w 1078"/>
                <a:gd name="T37" fmla="*/ 737 h 1191"/>
                <a:gd name="T38" fmla="*/ 454 w 1078"/>
                <a:gd name="T39" fmla="*/ 737 h 1191"/>
                <a:gd name="T40" fmla="*/ 454 w 1078"/>
                <a:gd name="T41" fmla="*/ 624 h 1191"/>
                <a:gd name="T42" fmla="*/ 681 w 1078"/>
                <a:gd name="T43" fmla="*/ 624 h 1191"/>
                <a:gd name="T44" fmla="*/ 681 w 1078"/>
                <a:gd name="T45" fmla="*/ 453 h 1191"/>
                <a:gd name="T46" fmla="*/ 738 w 1078"/>
                <a:gd name="T47" fmla="*/ 453 h 1191"/>
                <a:gd name="T48" fmla="*/ 738 w 1078"/>
                <a:gd name="T49" fmla="*/ 510 h 1191"/>
                <a:gd name="T50" fmla="*/ 908 w 1078"/>
                <a:gd name="T51" fmla="*/ 510 h 1191"/>
                <a:gd name="T52" fmla="*/ 908 w 1078"/>
                <a:gd name="T53" fmla="*/ 680 h 1191"/>
                <a:gd name="T54" fmla="*/ 1078 w 1078"/>
                <a:gd name="T55" fmla="*/ 680 h 1191"/>
                <a:gd name="T56" fmla="*/ 1078 w 1078"/>
                <a:gd name="T57" fmla="*/ 567 h 1191"/>
                <a:gd name="T58" fmla="*/ 1021 w 1078"/>
                <a:gd name="T59" fmla="*/ 567 h 1191"/>
                <a:gd name="T60" fmla="*/ 1021 w 1078"/>
                <a:gd name="T61" fmla="*/ 453 h 1191"/>
                <a:gd name="T62" fmla="*/ 964 w 1078"/>
                <a:gd name="T63" fmla="*/ 453 h 1191"/>
                <a:gd name="T64" fmla="*/ 964 w 1078"/>
                <a:gd name="T65" fmla="*/ 113 h 1191"/>
                <a:gd name="T66" fmla="*/ 908 w 1078"/>
                <a:gd name="T67" fmla="*/ 113 h 1191"/>
                <a:gd name="T68" fmla="*/ 908 w 1078"/>
                <a:gd name="T69" fmla="*/ 0 h 1191"/>
                <a:gd name="T70" fmla="*/ 851 w 1078"/>
                <a:gd name="T71" fmla="*/ 0 h 1191"/>
                <a:gd name="T72" fmla="*/ 851 w 1078"/>
                <a:gd name="T73" fmla="*/ 57 h 1191"/>
                <a:gd name="T74" fmla="*/ 738 w 1078"/>
                <a:gd name="T75" fmla="*/ 57 h 1191"/>
                <a:gd name="T76" fmla="*/ 738 w 1078"/>
                <a:gd name="T77" fmla="*/ 113 h 1191"/>
                <a:gd name="T78" fmla="*/ 568 w 1078"/>
                <a:gd name="T79" fmla="*/ 113 h 1191"/>
                <a:gd name="T80" fmla="*/ 568 w 1078"/>
                <a:gd name="T81" fmla="*/ 57 h 1191"/>
                <a:gd name="T82" fmla="*/ 397 w 1078"/>
                <a:gd name="T83" fmla="*/ 57 h 1191"/>
                <a:gd name="T84" fmla="*/ 397 w 1078"/>
                <a:gd name="T85" fmla="*/ 170 h 1191"/>
                <a:gd name="T86" fmla="*/ 341 w 1078"/>
                <a:gd name="T87" fmla="*/ 170 h 1191"/>
                <a:gd name="T88" fmla="*/ 341 w 1078"/>
                <a:gd name="T89" fmla="*/ 227 h 1191"/>
                <a:gd name="T90" fmla="*/ 284 w 1078"/>
                <a:gd name="T91" fmla="*/ 227 h 1191"/>
                <a:gd name="T92" fmla="*/ 284 w 1078"/>
                <a:gd name="T93" fmla="*/ 283 h 1191"/>
                <a:gd name="T94" fmla="*/ 171 w 1078"/>
                <a:gd name="T95" fmla="*/ 283 h 1191"/>
                <a:gd name="T96" fmla="*/ 171 w 1078"/>
                <a:gd name="T97" fmla="*/ 340 h 1191"/>
                <a:gd name="T98" fmla="*/ 114 w 1078"/>
                <a:gd name="T99" fmla="*/ 340 h 1191"/>
                <a:gd name="T100" fmla="*/ 114 w 1078"/>
                <a:gd name="T101" fmla="*/ 510 h 1191"/>
                <a:gd name="T102" fmla="*/ 171 w 1078"/>
                <a:gd name="T103" fmla="*/ 510 h 1191"/>
                <a:gd name="T104" fmla="*/ 171 w 1078"/>
                <a:gd name="T105" fmla="*/ 567 h 1191"/>
                <a:gd name="T106" fmla="*/ 0 w 1078"/>
                <a:gd name="T107" fmla="*/ 567 h 1191"/>
                <a:gd name="T108" fmla="*/ 0 w 1078"/>
                <a:gd name="T109" fmla="*/ 624 h 11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78" h="1191">
                  <a:moveTo>
                    <a:pt x="0" y="624"/>
                  </a:move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20"/>
                  </a:lnTo>
                  <a:lnTo>
                    <a:pt x="568" y="1020"/>
                  </a:lnTo>
                  <a:lnTo>
                    <a:pt x="568" y="907"/>
                  </a:lnTo>
                  <a:lnTo>
                    <a:pt x="511" y="907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681" y="624"/>
                  </a:lnTo>
                  <a:lnTo>
                    <a:pt x="681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908" y="510"/>
                  </a:lnTo>
                  <a:lnTo>
                    <a:pt x="908" y="680"/>
                  </a:lnTo>
                  <a:lnTo>
                    <a:pt x="1078" y="68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113"/>
                  </a:lnTo>
                  <a:lnTo>
                    <a:pt x="568" y="113"/>
                  </a:lnTo>
                  <a:lnTo>
                    <a:pt x="568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1" y="283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567"/>
                  </a:lnTo>
                  <a:lnTo>
                    <a:pt x="0" y="567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6" name="Freeform 975">
              <a:extLst>
                <a:ext uri="{FF2B5EF4-FFF2-40B4-BE49-F238E27FC236}">
                  <a16:creationId xmlns:a16="http://schemas.microsoft.com/office/drawing/2014/main" id="{CA2E4440-9AC7-412C-BFDB-69AAD8972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1550"/>
              <a:ext cx="283" cy="283"/>
            </a:xfrm>
            <a:custGeom>
              <a:avLst/>
              <a:gdLst>
                <a:gd name="T0" fmla="*/ 283 w 283"/>
                <a:gd name="T1" fmla="*/ 227 h 283"/>
                <a:gd name="T2" fmla="*/ 283 w 283"/>
                <a:gd name="T3" fmla="*/ 0 h 283"/>
                <a:gd name="T4" fmla="*/ 113 w 283"/>
                <a:gd name="T5" fmla="*/ 0 h 283"/>
                <a:gd name="T6" fmla="*/ 113 w 283"/>
                <a:gd name="T7" fmla="*/ 170 h 283"/>
                <a:gd name="T8" fmla="*/ 0 w 283"/>
                <a:gd name="T9" fmla="*/ 170 h 283"/>
                <a:gd name="T10" fmla="*/ 0 w 283"/>
                <a:gd name="T11" fmla="*/ 283 h 283"/>
                <a:gd name="T12" fmla="*/ 170 w 283"/>
                <a:gd name="T13" fmla="*/ 283 h 283"/>
                <a:gd name="T14" fmla="*/ 170 w 283"/>
                <a:gd name="T15" fmla="*/ 227 h 283"/>
                <a:gd name="T16" fmla="*/ 283 w 283"/>
                <a:gd name="T17" fmla="*/ 227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283">
                  <a:moveTo>
                    <a:pt x="283" y="227"/>
                  </a:moveTo>
                  <a:lnTo>
                    <a:pt x="283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3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7" name="Freeform 976">
              <a:extLst>
                <a:ext uri="{FF2B5EF4-FFF2-40B4-BE49-F238E27FC236}">
                  <a16:creationId xmlns:a16="http://schemas.microsoft.com/office/drawing/2014/main" id="{3E494167-65E8-409D-A341-386834A08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210"/>
              <a:ext cx="567" cy="510"/>
            </a:xfrm>
            <a:custGeom>
              <a:avLst/>
              <a:gdLst>
                <a:gd name="T0" fmla="*/ 114 w 567"/>
                <a:gd name="T1" fmla="*/ 340 h 510"/>
                <a:gd name="T2" fmla="*/ 114 w 567"/>
                <a:gd name="T3" fmla="*/ 283 h 510"/>
                <a:gd name="T4" fmla="*/ 0 w 567"/>
                <a:gd name="T5" fmla="*/ 283 h 510"/>
                <a:gd name="T6" fmla="*/ 0 w 567"/>
                <a:gd name="T7" fmla="*/ 113 h 510"/>
                <a:gd name="T8" fmla="*/ 57 w 567"/>
                <a:gd name="T9" fmla="*/ 113 h 510"/>
                <a:gd name="T10" fmla="*/ 57 w 567"/>
                <a:gd name="T11" fmla="*/ 0 h 510"/>
                <a:gd name="T12" fmla="*/ 170 w 567"/>
                <a:gd name="T13" fmla="*/ 0 h 510"/>
                <a:gd name="T14" fmla="*/ 170 w 567"/>
                <a:gd name="T15" fmla="*/ 113 h 510"/>
                <a:gd name="T16" fmla="*/ 397 w 567"/>
                <a:gd name="T17" fmla="*/ 113 h 510"/>
                <a:gd name="T18" fmla="*/ 397 w 567"/>
                <a:gd name="T19" fmla="*/ 0 h 510"/>
                <a:gd name="T20" fmla="*/ 567 w 567"/>
                <a:gd name="T21" fmla="*/ 0 h 510"/>
                <a:gd name="T22" fmla="*/ 567 w 567"/>
                <a:gd name="T23" fmla="*/ 283 h 510"/>
                <a:gd name="T24" fmla="*/ 511 w 567"/>
                <a:gd name="T25" fmla="*/ 283 h 510"/>
                <a:gd name="T26" fmla="*/ 511 w 567"/>
                <a:gd name="T27" fmla="*/ 340 h 510"/>
                <a:gd name="T28" fmla="*/ 454 w 567"/>
                <a:gd name="T29" fmla="*/ 340 h 510"/>
                <a:gd name="T30" fmla="*/ 454 w 567"/>
                <a:gd name="T31" fmla="*/ 396 h 510"/>
                <a:gd name="T32" fmla="*/ 340 w 567"/>
                <a:gd name="T33" fmla="*/ 396 h 510"/>
                <a:gd name="T34" fmla="*/ 340 w 567"/>
                <a:gd name="T35" fmla="*/ 510 h 510"/>
                <a:gd name="T36" fmla="*/ 227 w 567"/>
                <a:gd name="T37" fmla="*/ 510 h 510"/>
                <a:gd name="T38" fmla="*/ 227 w 567"/>
                <a:gd name="T39" fmla="*/ 340 h 510"/>
                <a:gd name="T40" fmla="*/ 114 w 567"/>
                <a:gd name="T41" fmla="*/ 34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510">
                  <a:moveTo>
                    <a:pt x="114" y="340"/>
                  </a:moveTo>
                  <a:lnTo>
                    <a:pt x="114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40" y="396"/>
                  </a:lnTo>
                  <a:lnTo>
                    <a:pt x="34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" name="Freeform 977">
              <a:extLst>
                <a:ext uri="{FF2B5EF4-FFF2-40B4-BE49-F238E27FC236}">
                  <a16:creationId xmlns:a16="http://schemas.microsoft.com/office/drawing/2014/main" id="{00D9152A-6ECD-4952-B852-2E12528E5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436"/>
              <a:ext cx="737" cy="454"/>
            </a:xfrm>
            <a:custGeom>
              <a:avLst/>
              <a:gdLst>
                <a:gd name="T0" fmla="*/ 0 w 737"/>
                <a:gd name="T1" fmla="*/ 0 h 454"/>
                <a:gd name="T2" fmla="*/ 170 w 737"/>
                <a:gd name="T3" fmla="*/ 0 h 454"/>
                <a:gd name="T4" fmla="*/ 170 w 737"/>
                <a:gd name="T5" fmla="*/ 57 h 454"/>
                <a:gd name="T6" fmla="*/ 510 w 737"/>
                <a:gd name="T7" fmla="*/ 57 h 454"/>
                <a:gd name="T8" fmla="*/ 510 w 737"/>
                <a:gd name="T9" fmla="*/ 0 h 454"/>
                <a:gd name="T10" fmla="*/ 567 w 737"/>
                <a:gd name="T11" fmla="*/ 0 h 454"/>
                <a:gd name="T12" fmla="*/ 567 w 737"/>
                <a:gd name="T13" fmla="*/ 114 h 454"/>
                <a:gd name="T14" fmla="*/ 623 w 737"/>
                <a:gd name="T15" fmla="*/ 114 h 454"/>
                <a:gd name="T16" fmla="*/ 623 w 737"/>
                <a:gd name="T17" fmla="*/ 227 h 454"/>
                <a:gd name="T18" fmla="*/ 680 w 737"/>
                <a:gd name="T19" fmla="*/ 227 h 454"/>
                <a:gd name="T20" fmla="*/ 680 w 737"/>
                <a:gd name="T21" fmla="*/ 341 h 454"/>
                <a:gd name="T22" fmla="*/ 737 w 737"/>
                <a:gd name="T23" fmla="*/ 341 h 454"/>
                <a:gd name="T24" fmla="*/ 737 w 737"/>
                <a:gd name="T25" fmla="*/ 397 h 454"/>
                <a:gd name="T26" fmla="*/ 567 w 737"/>
                <a:gd name="T27" fmla="*/ 397 h 454"/>
                <a:gd name="T28" fmla="*/ 567 w 737"/>
                <a:gd name="T29" fmla="*/ 454 h 454"/>
                <a:gd name="T30" fmla="*/ 510 w 737"/>
                <a:gd name="T31" fmla="*/ 454 h 454"/>
                <a:gd name="T32" fmla="*/ 510 w 737"/>
                <a:gd name="T33" fmla="*/ 341 h 454"/>
                <a:gd name="T34" fmla="*/ 283 w 737"/>
                <a:gd name="T35" fmla="*/ 341 h 454"/>
                <a:gd name="T36" fmla="*/ 283 w 737"/>
                <a:gd name="T37" fmla="*/ 397 h 454"/>
                <a:gd name="T38" fmla="*/ 226 w 737"/>
                <a:gd name="T39" fmla="*/ 397 h 454"/>
                <a:gd name="T40" fmla="*/ 226 w 737"/>
                <a:gd name="T41" fmla="*/ 454 h 454"/>
                <a:gd name="T42" fmla="*/ 113 w 737"/>
                <a:gd name="T43" fmla="*/ 454 h 454"/>
                <a:gd name="T44" fmla="*/ 113 w 737"/>
                <a:gd name="T45" fmla="*/ 341 h 454"/>
                <a:gd name="T46" fmla="*/ 170 w 737"/>
                <a:gd name="T47" fmla="*/ 341 h 454"/>
                <a:gd name="T48" fmla="*/ 170 w 737"/>
                <a:gd name="T49" fmla="*/ 170 h 454"/>
                <a:gd name="T50" fmla="*/ 56 w 737"/>
                <a:gd name="T51" fmla="*/ 170 h 454"/>
                <a:gd name="T52" fmla="*/ 56 w 737"/>
                <a:gd name="T53" fmla="*/ 227 h 454"/>
                <a:gd name="T54" fmla="*/ 0 w 737"/>
                <a:gd name="T55" fmla="*/ 227 h 454"/>
                <a:gd name="T56" fmla="*/ 0 w 737"/>
                <a:gd name="T57" fmla="*/ 0 h 4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37" h="454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" name="Freeform 978">
              <a:extLst>
                <a:ext uri="{FF2B5EF4-FFF2-40B4-BE49-F238E27FC236}">
                  <a16:creationId xmlns:a16="http://schemas.microsoft.com/office/drawing/2014/main" id="{37A1063B-6DC6-4101-8BD0-F7766DC6E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33"/>
              <a:ext cx="624" cy="1078"/>
            </a:xfrm>
            <a:custGeom>
              <a:avLst/>
              <a:gdLst>
                <a:gd name="T0" fmla="*/ 454 w 624"/>
                <a:gd name="T1" fmla="*/ 0 h 1078"/>
                <a:gd name="T2" fmla="*/ 284 w 624"/>
                <a:gd name="T3" fmla="*/ 0 h 1078"/>
                <a:gd name="T4" fmla="*/ 284 w 624"/>
                <a:gd name="T5" fmla="*/ 57 h 1078"/>
                <a:gd name="T6" fmla="*/ 227 w 624"/>
                <a:gd name="T7" fmla="*/ 57 h 1078"/>
                <a:gd name="T8" fmla="*/ 227 w 624"/>
                <a:gd name="T9" fmla="*/ 114 h 1078"/>
                <a:gd name="T10" fmla="*/ 170 w 624"/>
                <a:gd name="T11" fmla="*/ 114 h 1078"/>
                <a:gd name="T12" fmla="*/ 170 w 624"/>
                <a:gd name="T13" fmla="*/ 284 h 1078"/>
                <a:gd name="T14" fmla="*/ 113 w 624"/>
                <a:gd name="T15" fmla="*/ 284 h 1078"/>
                <a:gd name="T16" fmla="*/ 113 w 624"/>
                <a:gd name="T17" fmla="*/ 397 h 1078"/>
                <a:gd name="T18" fmla="*/ 57 w 624"/>
                <a:gd name="T19" fmla="*/ 397 h 1078"/>
                <a:gd name="T20" fmla="*/ 57 w 624"/>
                <a:gd name="T21" fmla="*/ 567 h 1078"/>
                <a:gd name="T22" fmla="*/ 0 w 624"/>
                <a:gd name="T23" fmla="*/ 567 h 1078"/>
                <a:gd name="T24" fmla="*/ 0 w 624"/>
                <a:gd name="T25" fmla="*/ 681 h 1078"/>
                <a:gd name="T26" fmla="*/ 57 w 624"/>
                <a:gd name="T27" fmla="*/ 681 h 1078"/>
                <a:gd name="T28" fmla="*/ 57 w 624"/>
                <a:gd name="T29" fmla="*/ 1021 h 1078"/>
                <a:gd name="T30" fmla="*/ 113 w 624"/>
                <a:gd name="T31" fmla="*/ 1021 h 1078"/>
                <a:gd name="T32" fmla="*/ 113 w 624"/>
                <a:gd name="T33" fmla="*/ 1078 h 1078"/>
                <a:gd name="T34" fmla="*/ 170 w 624"/>
                <a:gd name="T35" fmla="*/ 1078 h 1078"/>
                <a:gd name="T36" fmla="*/ 170 w 624"/>
                <a:gd name="T37" fmla="*/ 907 h 1078"/>
                <a:gd name="T38" fmla="*/ 284 w 624"/>
                <a:gd name="T39" fmla="*/ 907 h 1078"/>
                <a:gd name="T40" fmla="*/ 284 w 624"/>
                <a:gd name="T41" fmla="*/ 737 h 1078"/>
                <a:gd name="T42" fmla="*/ 397 w 624"/>
                <a:gd name="T43" fmla="*/ 737 h 1078"/>
                <a:gd name="T44" fmla="*/ 397 w 624"/>
                <a:gd name="T45" fmla="*/ 567 h 1078"/>
                <a:gd name="T46" fmla="*/ 454 w 624"/>
                <a:gd name="T47" fmla="*/ 567 h 1078"/>
                <a:gd name="T48" fmla="*/ 454 w 624"/>
                <a:gd name="T49" fmla="*/ 511 h 1078"/>
                <a:gd name="T50" fmla="*/ 510 w 624"/>
                <a:gd name="T51" fmla="*/ 511 h 1078"/>
                <a:gd name="T52" fmla="*/ 510 w 624"/>
                <a:gd name="T53" fmla="*/ 454 h 1078"/>
                <a:gd name="T54" fmla="*/ 567 w 624"/>
                <a:gd name="T55" fmla="*/ 454 h 1078"/>
                <a:gd name="T56" fmla="*/ 567 w 624"/>
                <a:gd name="T57" fmla="*/ 340 h 1078"/>
                <a:gd name="T58" fmla="*/ 624 w 624"/>
                <a:gd name="T59" fmla="*/ 340 h 1078"/>
                <a:gd name="T60" fmla="*/ 624 w 624"/>
                <a:gd name="T61" fmla="*/ 227 h 1078"/>
                <a:gd name="T62" fmla="*/ 567 w 624"/>
                <a:gd name="T63" fmla="*/ 227 h 1078"/>
                <a:gd name="T64" fmla="*/ 567 w 624"/>
                <a:gd name="T65" fmla="*/ 170 h 1078"/>
                <a:gd name="T66" fmla="*/ 510 w 624"/>
                <a:gd name="T67" fmla="*/ 170 h 1078"/>
                <a:gd name="T68" fmla="*/ 510 w 624"/>
                <a:gd name="T69" fmla="*/ 57 h 1078"/>
                <a:gd name="T70" fmla="*/ 454 w 624"/>
                <a:gd name="T71" fmla="*/ 57 h 1078"/>
                <a:gd name="T72" fmla="*/ 454 w 624"/>
                <a:gd name="T73" fmla="*/ 0 h 10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24" h="1078">
                  <a:moveTo>
                    <a:pt x="454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078"/>
                  </a:lnTo>
                  <a:lnTo>
                    <a:pt x="170" y="1078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0" name="Freeform 979">
              <a:extLst>
                <a:ext uri="{FF2B5EF4-FFF2-40B4-BE49-F238E27FC236}">
                  <a16:creationId xmlns:a16="http://schemas.microsoft.com/office/drawing/2014/main" id="{3B4F45CF-8093-4861-8CF8-C72BDD00C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230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7 w 170"/>
                <a:gd name="T11" fmla="*/ 114 h 170"/>
                <a:gd name="T12" fmla="*/ 57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1" name="Freeform 980">
              <a:extLst>
                <a:ext uri="{FF2B5EF4-FFF2-40B4-BE49-F238E27FC236}">
                  <a16:creationId xmlns:a16="http://schemas.microsoft.com/office/drawing/2014/main" id="{AC0A5121-7C62-4B16-A9CB-A8C9F17CF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173"/>
              <a:ext cx="851" cy="681"/>
            </a:xfrm>
            <a:custGeom>
              <a:avLst/>
              <a:gdLst>
                <a:gd name="T0" fmla="*/ 851 w 851"/>
                <a:gd name="T1" fmla="*/ 114 h 681"/>
                <a:gd name="T2" fmla="*/ 851 w 851"/>
                <a:gd name="T3" fmla="*/ 57 h 681"/>
                <a:gd name="T4" fmla="*/ 794 w 851"/>
                <a:gd name="T5" fmla="*/ 57 h 681"/>
                <a:gd name="T6" fmla="*/ 794 w 851"/>
                <a:gd name="T7" fmla="*/ 0 h 681"/>
                <a:gd name="T8" fmla="*/ 567 w 851"/>
                <a:gd name="T9" fmla="*/ 0 h 681"/>
                <a:gd name="T10" fmla="*/ 567 w 851"/>
                <a:gd name="T11" fmla="*/ 57 h 681"/>
                <a:gd name="T12" fmla="*/ 510 w 851"/>
                <a:gd name="T13" fmla="*/ 57 h 681"/>
                <a:gd name="T14" fmla="*/ 510 w 851"/>
                <a:gd name="T15" fmla="*/ 0 h 681"/>
                <a:gd name="T16" fmla="*/ 397 w 851"/>
                <a:gd name="T17" fmla="*/ 0 h 681"/>
                <a:gd name="T18" fmla="*/ 397 w 851"/>
                <a:gd name="T19" fmla="*/ 114 h 681"/>
                <a:gd name="T20" fmla="*/ 340 w 851"/>
                <a:gd name="T21" fmla="*/ 114 h 681"/>
                <a:gd name="T22" fmla="*/ 340 w 851"/>
                <a:gd name="T23" fmla="*/ 171 h 681"/>
                <a:gd name="T24" fmla="*/ 284 w 851"/>
                <a:gd name="T25" fmla="*/ 171 h 681"/>
                <a:gd name="T26" fmla="*/ 284 w 851"/>
                <a:gd name="T27" fmla="*/ 227 h 681"/>
                <a:gd name="T28" fmla="*/ 227 w 851"/>
                <a:gd name="T29" fmla="*/ 227 h 681"/>
                <a:gd name="T30" fmla="*/ 227 w 851"/>
                <a:gd name="T31" fmla="*/ 397 h 681"/>
                <a:gd name="T32" fmla="*/ 114 w 851"/>
                <a:gd name="T33" fmla="*/ 397 h 681"/>
                <a:gd name="T34" fmla="*/ 114 w 851"/>
                <a:gd name="T35" fmla="*/ 567 h 681"/>
                <a:gd name="T36" fmla="*/ 0 w 851"/>
                <a:gd name="T37" fmla="*/ 567 h 681"/>
                <a:gd name="T38" fmla="*/ 0 w 851"/>
                <a:gd name="T39" fmla="*/ 681 h 681"/>
                <a:gd name="T40" fmla="*/ 170 w 851"/>
                <a:gd name="T41" fmla="*/ 681 h 681"/>
                <a:gd name="T42" fmla="*/ 170 w 851"/>
                <a:gd name="T43" fmla="*/ 624 h 681"/>
                <a:gd name="T44" fmla="*/ 227 w 851"/>
                <a:gd name="T45" fmla="*/ 624 h 681"/>
                <a:gd name="T46" fmla="*/ 227 w 851"/>
                <a:gd name="T47" fmla="*/ 681 h 681"/>
                <a:gd name="T48" fmla="*/ 454 w 851"/>
                <a:gd name="T49" fmla="*/ 681 h 681"/>
                <a:gd name="T50" fmla="*/ 454 w 851"/>
                <a:gd name="T51" fmla="*/ 624 h 681"/>
                <a:gd name="T52" fmla="*/ 510 w 851"/>
                <a:gd name="T53" fmla="*/ 624 h 681"/>
                <a:gd name="T54" fmla="*/ 510 w 851"/>
                <a:gd name="T55" fmla="*/ 567 h 681"/>
                <a:gd name="T56" fmla="*/ 567 w 851"/>
                <a:gd name="T57" fmla="*/ 567 h 681"/>
                <a:gd name="T58" fmla="*/ 567 w 851"/>
                <a:gd name="T59" fmla="*/ 511 h 681"/>
                <a:gd name="T60" fmla="*/ 624 w 851"/>
                <a:gd name="T61" fmla="*/ 511 h 681"/>
                <a:gd name="T62" fmla="*/ 624 w 851"/>
                <a:gd name="T63" fmla="*/ 341 h 681"/>
                <a:gd name="T64" fmla="*/ 681 w 851"/>
                <a:gd name="T65" fmla="*/ 341 h 681"/>
                <a:gd name="T66" fmla="*/ 681 w 851"/>
                <a:gd name="T67" fmla="*/ 284 h 681"/>
                <a:gd name="T68" fmla="*/ 737 w 851"/>
                <a:gd name="T69" fmla="*/ 284 h 681"/>
                <a:gd name="T70" fmla="*/ 737 w 851"/>
                <a:gd name="T71" fmla="*/ 227 h 681"/>
                <a:gd name="T72" fmla="*/ 794 w 851"/>
                <a:gd name="T73" fmla="*/ 227 h 681"/>
                <a:gd name="T74" fmla="*/ 794 w 851"/>
                <a:gd name="T75" fmla="*/ 114 h 681"/>
                <a:gd name="T76" fmla="*/ 851 w 851"/>
                <a:gd name="T77" fmla="*/ 114 h 68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51" h="681">
                  <a:moveTo>
                    <a:pt x="851" y="114"/>
                  </a:move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84" y="171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85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2" name="Freeform 981">
              <a:extLst>
                <a:ext uri="{FF2B5EF4-FFF2-40B4-BE49-F238E27FC236}">
                  <a16:creationId xmlns:a16="http://schemas.microsoft.com/office/drawing/2014/main" id="{049E16FC-740C-419D-B859-C763DE28D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567" cy="567"/>
            </a:xfrm>
            <a:custGeom>
              <a:avLst/>
              <a:gdLst>
                <a:gd name="T0" fmla="*/ 510 w 567"/>
                <a:gd name="T1" fmla="*/ 567 h 567"/>
                <a:gd name="T2" fmla="*/ 0 w 567"/>
                <a:gd name="T3" fmla="*/ 567 h 567"/>
                <a:gd name="T4" fmla="*/ 0 w 567"/>
                <a:gd name="T5" fmla="*/ 510 h 567"/>
                <a:gd name="T6" fmla="*/ 57 w 567"/>
                <a:gd name="T7" fmla="*/ 510 h 567"/>
                <a:gd name="T8" fmla="*/ 57 w 567"/>
                <a:gd name="T9" fmla="*/ 453 h 567"/>
                <a:gd name="T10" fmla="*/ 113 w 567"/>
                <a:gd name="T11" fmla="*/ 453 h 567"/>
                <a:gd name="T12" fmla="*/ 113 w 567"/>
                <a:gd name="T13" fmla="*/ 396 h 567"/>
                <a:gd name="T14" fmla="*/ 170 w 567"/>
                <a:gd name="T15" fmla="*/ 396 h 567"/>
                <a:gd name="T16" fmla="*/ 170 w 567"/>
                <a:gd name="T17" fmla="*/ 340 h 567"/>
                <a:gd name="T18" fmla="*/ 227 w 567"/>
                <a:gd name="T19" fmla="*/ 340 h 567"/>
                <a:gd name="T20" fmla="*/ 227 w 567"/>
                <a:gd name="T21" fmla="*/ 170 h 567"/>
                <a:gd name="T22" fmla="*/ 284 w 567"/>
                <a:gd name="T23" fmla="*/ 170 h 567"/>
                <a:gd name="T24" fmla="*/ 284 w 567"/>
                <a:gd name="T25" fmla="*/ 113 h 567"/>
                <a:gd name="T26" fmla="*/ 340 w 567"/>
                <a:gd name="T27" fmla="*/ 113 h 567"/>
                <a:gd name="T28" fmla="*/ 340 w 567"/>
                <a:gd name="T29" fmla="*/ 56 h 567"/>
                <a:gd name="T30" fmla="*/ 397 w 567"/>
                <a:gd name="T31" fmla="*/ 56 h 567"/>
                <a:gd name="T32" fmla="*/ 397 w 567"/>
                <a:gd name="T33" fmla="*/ 0 h 567"/>
                <a:gd name="T34" fmla="*/ 454 w 567"/>
                <a:gd name="T35" fmla="*/ 0 h 567"/>
                <a:gd name="T36" fmla="*/ 454 w 567"/>
                <a:gd name="T37" fmla="*/ 56 h 567"/>
                <a:gd name="T38" fmla="*/ 510 w 567"/>
                <a:gd name="T39" fmla="*/ 56 h 567"/>
                <a:gd name="T40" fmla="*/ 510 w 567"/>
                <a:gd name="T41" fmla="*/ 170 h 567"/>
                <a:gd name="T42" fmla="*/ 567 w 567"/>
                <a:gd name="T43" fmla="*/ 170 h 567"/>
                <a:gd name="T44" fmla="*/ 567 w 567"/>
                <a:gd name="T45" fmla="*/ 340 h 567"/>
                <a:gd name="T46" fmla="*/ 510 w 567"/>
                <a:gd name="T47" fmla="*/ 340 h 567"/>
                <a:gd name="T48" fmla="*/ 510 w 567"/>
                <a:gd name="T49" fmla="*/ 396 h 567"/>
                <a:gd name="T50" fmla="*/ 454 w 567"/>
                <a:gd name="T51" fmla="*/ 396 h 567"/>
                <a:gd name="T52" fmla="*/ 454 w 567"/>
                <a:gd name="T53" fmla="*/ 453 h 567"/>
                <a:gd name="T54" fmla="*/ 510 w 567"/>
                <a:gd name="T55" fmla="*/ 453 h 567"/>
                <a:gd name="T56" fmla="*/ 510 w 567"/>
                <a:gd name="T57" fmla="*/ 567 h 5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567">
                  <a:moveTo>
                    <a:pt x="510" y="567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6"/>
                  </a:lnTo>
                  <a:lnTo>
                    <a:pt x="454" y="396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3" name="Freeform 982">
              <a:extLst>
                <a:ext uri="{FF2B5EF4-FFF2-40B4-BE49-F238E27FC236}">
                  <a16:creationId xmlns:a16="http://schemas.microsoft.com/office/drawing/2014/main" id="{3BC407CD-CB0E-4F00-A55D-D0F2626DB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813"/>
              <a:ext cx="57" cy="170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4" name="Freeform 984">
              <a:extLst>
                <a:ext uri="{FF2B5EF4-FFF2-40B4-BE49-F238E27FC236}">
                  <a16:creationId xmlns:a16="http://schemas.microsoft.com/office/drawing/2014/main" id="{B09E0D8C-155D-4DE8-A7A8-0F9A86870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39"/>
              <a:ext cx="511" cy="454"/>
            </a:xfrm>
            <a:custGeom>
              <a:avLst/>
              <a:gdLst>
                <a:gd name="T0" fmla="*/ 454 w 511"/>
                <a:gd name="T1" fmla="*/ 454 h 454"/>
                <a:gd name="T2" fmla="*/ 454 w 511"/>
                <a:gd name="T3" fmla="*/ 341 h 454"/>
                <a:gd name="T4" fmla="*/ 511 w 511"/>
                <a:gd name="T5" fmla="*/ 341 h 454"/>
                <a:gd name="T6" fmla="*/ 511 w 511"/>
                <a:gd name="T7" fmla="*/ 227 h 454"/>
                <a:gd name="T8" fmla="*/ 454 w 511"/>
                <a:gd name="T9" fmla="*/ 227 h 454"/>
                <a:gd name="T10" fmla="*/ 454 w 511"/>
                <a:gd name="T11" fmla="*/ 114 h 454"/>
                <a:gd name="T12" fmla="*/ 454 w 511"/>
                <a:gd name="T13" fmla="*/ 57 h 454"/>
                <a:gd name="T14" fmla="*/ 511 w 511"/>
                <a:gd name="T15" fmla="*/ 57 h 454"/>
                <a:gd name="T16" fmla="*/ 511 w 511"/>
                <a:gd name="T17" fmla="*/ 0 h 454"/>
                <a:gd name="T18" fmla="*/ 340 w 511"/>
                <a:gd name="T19" fmla="*/ 0 h 454"/>
                <a:gd name="T20" fmla="*/ 340 w 511"/>
                <a:gd name="T21" fmla="*/ 57 h 454"/>
                <a:gd name="T22" fmla="*/ 284 w 511"/>
                <a:gd name="T23" fmla="*/ 57 h 454"/>
                <a:gd name="T24" fmla="*/ 284 w 511"/>
                <a:gd name="T25" fmla="*/ 114 h 454"/>
                <a:gd name="T26" fmla="*/ 227 w 511"/>
                <a:gd name="T27" fmla="*/ 114 h 454"/>
                <a:gd name="T28" fmla="*/ 227 w 511"/>
                <a:gd name="T29" fmla="*/ 171 h 454"/>
                <a:gd name="T30" fmla="*/ 170 w 511"/>
                <a:gd name="T31" fmla="*/ 171 h 454"/>
                <a:gd name="T32" fmla="*/ 170 w 511"/>
                <a:gd name="T33" fmla="*/ 227 h 454"/>
                <a:gd name="T34" fmla="*/ 0 w 511"/>
                <a:gd name="T35" fmla="*/ 227 h 454"/>
                <a:gd name="T36" fmla="*/ 0 w 511"/>
                <a:gd name="T37" fmla="*/ 397 h 454"/>
                <a:gd name="T38" fmla="*/ 114 w 511"/>
                <a:gd name="T39" fmla="*/ 397 h 454"/>
                <a:gd name="T40" fmla="*/ 114 w 511"/>
                <a:gd name="T41" fmla="*/ 454 h 454"/>
                <a:gd name="T42" fmla="*/ 454 w 511"/>
                <a:gd name="T43" fmla="*/ 454 h 45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11" h="454">
                  <a:moveTo>
                    <a:pt x="454" y="454"/>
                  </a:moveTo>
                  <a:lnTo>
                    <a:pt x="454" y="341"/>
                  </a:lnTo>
                  <a:lnTo>
                    <a:pt x="511" y="341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45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5" name="Freeform 985">
              <a:extLst>
                <a:ext uri="{FF2B5EF4-FFF2-40B4-BE49-F238E27FC236}">
                  <a16:creationId xmlns:a16="http://schemas.microsoft.com/office/drawing/2014/main" id="{BA75B695-1D75-46EE-B056-0D7E8D04F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756"/>
              <a:ext cx="1077" cy="850"/>
            </a:xfrm>
            <a:custGeom>
              <a:avLst/>
              <a:gdLst>
                <a:gd name="T0" fmla="*/ 0 w 1077"/>
                <a:gd name="T1" fmla="*/ 454 h 850"/>
                <a:gd name="T2" fmla="*/ 0 w 1077"/>
                <a:gd name="T3" fmla="*/ 170 h 850"/>
                <a:gd name="T4" fmla="*/ 284 w 1077"/>
                <a:gd name="T5" fmla="*/ 170 h 850"/>
                <a:gd name="T6" fmla="*/ 284 w 1077"/>
                <a:gd name="T7" fmla="*/ 113 h 850"/>
                <a:gd name="T8" fmla="*/ 340 w 1077"/>
                <a:gd name="T9" fmla="*/ 113 h 850"/>
                <a:gd name="T10" fmla="*/ 340 w 1077"/>
                <a:gd name="T11" fmla="*/ 57 h 850"/>
                <a:gd name="T12" fmla="*/ 681 w 1077"/>
                <a:gd name="T13" fmla="*/ 57 h 850"/>
                <a:gd name="T14" fmla="*/ 681 w 1077"/>
                <a:gd name="T15" fmla="*/ 0 h 850"/>
                <a:gd name="T16" fmla="*/ 907 w 1077"/>
                <a:gd name="T17" fmla="*/ 0 h 850"/>
                <a:gd name="T18" fmla="*/ 907 w 1077"/>
                <a:gd name="T19" fmla="*/ 113 h 850"/>
                <a:gd name="T20" fmla="*/ 964 w 1077"/>
                <a:gd name="T21" fmla="*/ 113 h 850"/>
                <a:gd name="T22" fmla="*/ 964 w 1077"/>
                <a:gd name="T23" fmla="*/ 283 h 850"/>
                <a:gd name="T24" fmla="*/ 1077 w 1077"/>
                <a:gd name="T25" fmla="*/ 283 h 850"/>
                <a:gd name="T26" fmla="*/ 1077 w 1077"/>
                <a:gd name="T27" fmla="*/ 340 h 850"/>
                <a:gd name="T28" fmla="*/ 1021 w 1077"/>
                <a:gd name="T29" fmla="*/ 340 h 850"/>
                <a:gd name="T30" fmla="*/ 1021 w 1077"/>
                <a:gd name="T31" fmla="*/ 397 h 850"/>
                <a:gd name="T32" fmla="*/ 964 w 1077"/>
                <a:gd name="T33" fmla="*/ 397 h 850"/>
                <a:gd name="T34" fmla="*/ 964 w 1077"/>
                <a:gd name="T35" fmla="*/ 454 h 850"/>
                <a:gd name="T36" fmla="*/ 907 w 1077"/>
                <a:gd name="T37" fmla="*/ 454 h 850"/>
                <a:gd name="T38" fmla="*/ 907 w 1077"/>
                <a:gd name="T39" fmla="*/ 510 h 850"/>
                <a:gd name="T40" fmla="*/ 737 w 1077"/>
                <a:gd name="T41" fmla="*/ 510 h 850"/>
                <a:gd name="T42" fmla="*/ 737 w 1077"/>
                <a:gd name="T43" fmla="*/ 680 h 850"/>
                <a:gd name="T44" fmla="*/ 681 w 1077"/>
                <a:gd name="T45" fmla="*/ 680 h 850"/>
                <a:gd name="T46" fmla="*/ 681 w 1077"/>
                <a:gd name="T47" fmla="*/ 737 h 850"/>
                <a:gd name="T48" fmla="*/ 454 w 1077"/>
                <a:gd name="T49" fmla="*/ 737 h 850"/>
                <a:gd name="T50" fmla="*/ 454 w 1077"/>
                <a:gd name="T51" fmla="*/ 794 h 850"/>
                <a:gd name="T52" fmla="*/ 397 w 1077"/>
                <a:gd name="T53" fmla="*/ 794 h 850"/>
                <a:gd name="T54" fmla="*/ 397 w 1077"/>
                <a:gd name="T55" fmla="*/ 850 h 850"/>
                <a:gd name="T56" fmla="*/ 284 w 1077"/>
                <a:gd name="T57" fmla="*/ 850 h 850"/>
                <a:gd name="T58" fmla="*/ 284 w 1077"/>
                <a:gd name="T59" fmla="*/ 794 h 850"/>
                <a:gd name="T60" fmla="*/ 227 w 1077"/>
                <a:gd name="T61" fmla="*/ 794 h 850"/>
                <a:gd name="T62" fmla="*/ 227 w 1077"/>
                <a:gd name="T63" fmla="*/ 737 h 850"/>
                <a:gd name="T64" fmla="*/ 170 w 1077"/>
                <a:gd name="T65" fmla="*/ 737 h 850"/>
                <a:gd name="T66" fmla="*/ 170 w 1077"/>
                <a:gd name="T67" fmla="*/ 454 h 850"/>
                <a:gd name="T68" fmla="*/ 0 w 1077"/>
                <a:gd name="T69" fmla="*/ 454 h 8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77" h="850">
                  <a:moveTo>
                    <a:pt x="0" y="454"/>
                  </a:moveTo>
                  <a:lnTo>
                    <a:pt x="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6" name="Freeform 987">
              <a:extLst>
                <a:ext uri="{FF2B5EF4-FFF2-40B4-BE49-F238E27FC236}">
                  <a16:creationId xmlns:a16="http://schemas.microsoft.com/office/drawing/2014/main" id="{0714F382-2E3F-424F-AD2E-8AE88F3AD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"/>
              <a:ext cx="567" cy="794"/>
            </a:xfrm>
            <a:custGeom>
              <a:avLst/>
              <a:gdLst>
                <a:gd name="T0" fmla="*/ 227 w 567"/>
                <a:gd name="T1" fmla="*/ 794 h 794"/>
                <a:gd name="T2" fmla="*/ 340 w 567"/>
                <a:gd name="T3" fmla="*/ 794 h 794"/>
                <a:gd name="T4" fmla="*/ 340 w 567"/>
                <a:gd name="T5" fmla="*/ 737 h 794"/>
                <a:gd name="T6" fmla="*/ 397 w 567"/>
                <a:gd name="T7" fmla="*/ 737 h 794"/>
                <a:gd name="T8" fmla="*/ 397 w 567"/>
                <a:gd name="T9" fmla="*/ 624 h 794"/>
                <a:gd name="T10" fmla="*/ 340 w 567"/>
                <a:gd name="T11" fmla="*/ 624 h 794"/>
                <a:gd name="T12" fmla="*/ 340 w 567"/>
                <a:gd name="T13" fmla="*/ 511 h 794"/>
                <a:gd name="T14" fmla="*/ 454 w 567"/>
                <a:gd name="T15" fmla="*/ 511 h 794"/>
                <a:gd name="T16" fmla="*/ 454 w 567"/>
                <a:gd name="T17" fmla="*/ 454 h 794"/>
                <a:gd name="T18" fmla="*/ 397 w 567"/>
                <a:gd name="T19" fmla="*/ 454 h 794"/>
                <a:gd name="T20" fmla="*/ 397 w 567"/>
                <a:gd name="T21" fmla="*/ 397 h 794"/>
                <a:gd name="T22" fmla="*/ 454 w 567"/>
                <a:gd name="T23" fmla="*/ 397 h 794"/>
                <a:gd name="T24" fmla="*/ 454 w 567"/>
                <a:gd name="T25" fmla="*/ 227 h 794"/>
                <a:gd name="T26" fmla="*/ 511 w 567"/>
                <a:gd name="T27" fmla="*/ 227 h 794"/>
                <a:gd name="T28" fmla="*/ 511 w 567"/>
                <a:gd name="T29" fmla="*/ 170 h 794"/>
                <a:gd name="T30" fmla="*/ 567 w 567"/>
                <a:gd name="T31" fmla="*/ 170 h 794"/>
                <a:gd name="T32" fmla="*/ 567 w 567"/>
                <a:gd name="T33" fmla="*/ 0 h 794"/>
                <a:gd name="T34" fmla="*/ 227 w 567"/>
                <a:gd name="T35" fmla="*/ 0 h 794"/>
                <a:gd name="T36" fmla="*/ 227 w 567"/>
                <a:gd name="T37" fmla="*/ 170 h 794"/>
                <a:gd name="T38" fmla="*/ 114 w 567"/>
                <a:gd name="T39" fmla="*/ 170 h 794"/>
                <a:gd name="T40" fmla="*/ 113 w 567"/>
                <a:gd name="T41" fmla="*/ 282 h 794"/>
                <a:gd name="T42" fmla="*/ 114 w 567"/>
                <a:gd name="T43" fmla="*/ 340 h 794"/>
                <a:gd name="T44" fmla="*/ 57 w 567"/>
                <a:gd name="T45" fmla="*/ 340 h 794"/>
                <a:gd name="T46" fmla="*/ 57 w 567"/>
                <a:gd name="T47" fmla="*/ 397 h 794"/>
                <a:gd name="T48" fmla="*/ 0 w 567"/>
                <a:gd name="T49" fmla="*/ 397 h 794"/>
                <a:gd name="T50" fmla="*/ 0 w 567"/>
                <a:gd name="T51" fmla="*/ 624 h 794"/>
                <a:gd name="T52" fmla="*/ 170 w 567"/>
                <a:gd name="T53" fmla="*/ 624 h 794"/>
                <a:gd name="T54" fmla="*/ 170 w 567"/>
                <a:gd name="T55" fmla="*/ 737 h 794"/>
                <a:gd name="T56" fmla="*/ 227 w 567"/>
                <a:gd name="T57" fmla="*/ 737 h 794"/>
                <a:gd name="T58" fmla="*/ 227 w 567"/>
                <a:gd name="T59" fmla="*/ 794 h 7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cubicBezTo>
                    <a:pt x="114" y="207"/>
                    <a:pt x="113" y="282"/>
                    <a:pt x="113" y="282"/>
                  </a:cubicBez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7" name="Freeform 989">
              <a:extLst>
                <a:ext uri="{FF2B5EF4-FFF2-40B4-BE49-F238E27FC236}">
                  <a16:creationId xmlns:a16="http://schemas.microsoft.com/office/drawing/2014/main" id="{7ABCA3A3-4BA2-42B0-A229-103821003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72"/>
              <a:ext cx="397" cy="341"/>
            </a:xfrm>
            <a:custGeom>
              <a:avLst/>
              <a:gdLst>
                <a:gd name="T0" fmla="*/ 0 w 397"/>
                <a:gd name="T1" fmla="*/ 341 h 341"/>
                <a:gd name="T2" fmla="*/ 0 w 397"/>
                <a:gd name="T3" fmla="*/ 171 h 341"/>
                <a:gd name="T4" fmla="*/ 57 w 397"/>
                <a:gd name="T5" fmla="*/ 171 h 341"/>
                <a:gd name="T6" fmla="*/ 57 w 397"/>
                <a:gd name="T7" fmla="*/ 57 h 341"/>
                <a:gd name="T8" fmla="*/ 114 w 397"/>
                <a:gd name="T9" fmla="*/ 57 h 341"/>
                <a:gd name="T10" fmla="*/ 114 w 397"/>
                <a:gd name="T11" fmla="*/ 0 h 341"/>
                <a:gd name="T12" fmla="*/ 227 w 397"/>
                <a:gd name="T13" fmla="*/ 0 h 341"/>
                <a:gd name="T14" fmla="*/ 227 w 397"/>
                <a:gd name="T15" fmla="*/ 57 h 341"/>
                <a:gd name="T16" fmla="*/ 284 w 397"/>
                <a:gd name="T17" fmla="*/ 57 h 341"/>
                <a:gd name="T18" fmla="*/ 284 w 397"/>
                <a:gd name="T19" fmla="*/ 114 h 341"/>
                <a:gd name="T20" fmla="*/ 397 w 397"/>
                <a:gd name="T21" fmla="*/ 114 h 341"/>
                <a:gd name="T22" fmla="*/ 397 w 397"/>
                <a:gd name="T23" fmla="*/ 284 h 341"/>
                <a:gd name="T24" fmla="*/ 341 w 397"/>
                <a:gd name="T25" fmla="*/ 284 h 341"/>
                <a:gd name="T26" fmla="*/ 341 w 397"/>
                <a:gd name="T27" fmla="*/ 341 h 341"/>
                <a:gd name="T28" fmla="*/ 0 w 397"/>
                <a:gd name="T29" fmla="*/ 341 h 3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41">
                  <a:moveTo>
                    <a:pt x="0" y="341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1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8" name="Freeform 990">
              <a:extLst>
                <a:ext uri="{FF2B5EF4-FFF2-40B4-BE49-F238E27FC236}">
                  <a16:creationId xmlns:a16="http://schemas.microsoft.com/office/drawing/2014/main" id="{9E72C689-01C7-41AE-AE04-9D89F8270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59"/>
              <a:ext cx="170" cy="284"/>
            </a:xfrm>
            <a:custGeom>
              <a:avLst/>
              <a:gdLst>
                <a:gd name="T0" fmla="*/ 113 w 170"/>
                <a:gd name="T1" fmla="*/ 284 h 284"/>
                <a:gd name="T2" fmla="*/ 113 w 170"/>
                <a:gd name="T3" fmla="*/ 170 h 284"/>
                <a:gd name="T4" fmla="*/ 170 w 170"/>
                <a:gd name="T5" fmla="*/ 170 h 284"/>
                <a:gd name="T6" fmla="*/ 170 w 170"/>
                <a:gd name="T7" fmla="*/ 0 h 284"/>
                <a:gd name="T8" fmla="*/ 56 w 170"/>
                <a:gd name="T9" fmla="*/ 0 h 284"/>
                <a:gd name="T10" fmla="*/ 56 w 170"/>
                <a:gd name="T11" fmla="*/ 57 h 284"/>
                <a:gd name="T12" fmla="*/ 0 w 170"/>
                <a:gd name="T13" fmla="*/ 57 h 284"/>
                <a:gd name="T14" fmla="*/ 0 w 170"/>
                <a:gd name="T15" fmla="*/ 284 h 284"/>
                <a:gd name="T16" fmla="*/ 113 w 170"/>
                <a:gd name="T17" fmla="*/ 284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84">
                  <a:moveTo>
                    <a:pt x="113" y="284"/>
                  </a:move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13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9" name="Freeform 991">
              <a:extLst>
                <a:ext uri="{FF2B5EF4-FFF2-40B4-BE49-F238E27FC236}">
                  <a16:creationId xmlns:a16="http://schemas.microsoft.com/office/drawing/2014/main" id="{A59D9167-0323-4D33-88B3-7562A2851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46"/>
              <a:ext cx="340" cy="113"/>
            </a:xfrm>
            <a:custGeom>
              <a:avLst/>
              <a:gdLst>
                <a:gd name="T0" fmla="*/ 340 w 340"/>
                <a:gd name="T1" fmla="*/ 0 h 113"/>
                <a:gd name="T2" fmla="*/ 0 w 340"/>
                <a:gd name="T3" fmla="*/ 0 h 113"/>
                <a:gd name="T4" fmla="*/ 0 w 340"/>
                <a:gd name="T5" fmla="*/ 56 h 113"/>
                <a:gd name="T6" fmla="*/ 170 w 340"/>
                <a:gd name="T7" fmla="*/ 56 h 113"/>
                <a:gd name="T8" fmla="*/ 170 w 340"/>
                <a:gd name="T9" fmla="*/ 113 h 113"/>
                <a:gd name="T10" fmla="*/ 227 w 340"/>
                <a:gd name="T11" fmla="*/ 113 h 113"/>
                <a:gd name="T12" fmla="*/ 227 w 340"/>
                <a:gd name="T13" fmla="*/ 56 h 113"/>
                <a:gd name="T14" fmla="*/ 340 w 340"/>
                <a:gd name="T15" fmla="*/ 56 h 113"/>
                <a:gd name="T16" fmla="*/ 340 w 340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13">
                  <a:moveTo>
                    <a:pt x="340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0" name="Freeform 992">
              <a:extLst>
                <a:ext uri="{FF2B5EF4-FFF2-40B4-BE49-F238E27FC236}">
                  <a16:creationId xmlns:a16="http://schemas.microsoft.com/office/drawing/2014/main" id="{26247F5E-C496-455F-BAC9-6EB043316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86"/>
              <a:ext cx="340" cy="340"/>
            </a:xfrm>
            <a:custGeom>
              <a:avLst/>
              <a:gdLst>
                <a:gd name="T0" fmla="*/ 284 w 340"/>
                <a:gd name="T1" fmla="*/ 0 h 340"/>
                <a:gd name="T2" fmla="*/ 170 w 340"/>
                <a:gd name="T3" fmla="*/ 0 h 340"/>
                <a:gd name="T4" fmla="*/ 170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340 h 340"/>
                <a:gd name="T14" fmla="*/ 284 w 340"/>
                <a:gd name="T15" fmla="*/ 340 h 340"/>
                <a:gd name="T16" fmla="*/ 284 w 340"/>
                <a:gd name="T17" fmla="*/ 283 h 340"/>
                <a:gd name="T18" fmla="*/ 340 w 340"/>
                <a:gd name="T19" fmla="*/ 283 h 340"/>
                <a:gd name="T20" fmla="*/ 340 w 340"/>
                <a:gd name="T21" fmla="*/ 57 h 340"/>
                <a:gd name="T22" fmla="*/ 284 w 340"/>
                <a:gd name="T23" fmla="*/ 57 h 340"/>
                <a:gd name="T24" fmla="*/ 284 w 340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40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1" name="Freeform 993">
              <a:extLst>
                <a:ext uri="{FF2B5EF4-FFF2-40B4-BE49-F238E27FC236}">
                  <a16:creationId xmlns:a16="http://schemas.microsoft.com/office/drawing/2014/main" id="{644C85D0-E0F7-4F34-A9D7-B2CCA11C3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302"/>
              <a:ext cx="680" cy="341"/>
            </a:xfrm>
            <a:custGeom>
              <a:avLst/>
              <a:gdLst>
                <a:gd name="T0" fmla="*/ 680 w 680"/>
                <a:gd name="T1" fmla="*/ 227 h 341"/>
                <a:gd name="T2" fmla="*/ 680 w 680"/>
                <a:gd name="T3" fmla="*/ 57 h 341"/>
                <a:gd name="T4" fmla="*/ 453 w 680"/>
                <a:gd name="T5" fmla="*/ 57 h 341"/>
                <a:gd name="T6" fmla="*/ 453 w 680"/>
                <a:gd name="T7" fmla="*/ 0 h 341"/>
                <a:gd name="T8" fmla="*/ 396 w 680"/>
                <a:gd name="T9" fmla="*/ 0 h 341"/>
                <a:gd name="T10" fmla="*/ 396 w 680"/>
                <a:gd name="T11" fmla="*/ 57 h 341"/>
                <a:gd name="T12" fmla="*/ 283 w 680"/>
                <a:gd name="T13" fmla="*/ 57 h 341"/>
                <a:gd name="T14" fmla="*/ 283 w 680"/>
                <a:gd name="T15" fmla="*/ 0 h 341"/>
                <a:gd name="T16" fmla="*/ 56 w 680"/>
                <a:gd name="T17" fmla="*/ 0 h 341"/>
                <a:gd name="T18" fmla="*/ 56 w 680"/>
                <a:gd name="T19" fmla="*/ 57 h 341"/>
                <a:gd name="T20" fmla="*/ 0 w 680"/>
                <a:gd name="T21" fmla="*/ 57 h 341"/>
                <a:gd name="T22" fmla="*/ 0 w 680"/>
                <a:gd name="T23" fmla="*/ 227 h 341"/>
                <a:gd name="T24" fmla="*/ 56 w 680"/>
                <a:gd name="T25" fmla="*/ 227 h 341"/>
                <a:gd name="T26" fmla="*/ 56 w 680"/>
                <a:gd name="T27" fmla="*/ 341 h 341"/>
                <a:gd name="T28" fmla="*/ 113 w 680"/>
                <a:gd name="T29" fmla="*/ 341 h 341"/>
                <a:gd name="T30" fmla="*/ 113 w 680"/>
                <a:gd name="T31" fmla="*/ 284 h 341"/>
                <a:gd name="T32" fmla="*/ 170 w 680"/>
                <a:gd name="T33" fmla="*/ 284 h 341"/>
                <a:gd name="T34" fmla="*/ 170 w 680"/>
                <a:gd name="T35" fmla="*/ 227 h 341"/>
                <a:gd name="T36" fmla="*/ 340 w 680"/>
                <a:gd name="T37" fmla="*/ 227 h 341"/>
                <a:gd name="T38" fmla="*/ 340 w 680"/>
                <a:gd name="T39" fmla="*/ 284 h 341"/>
                <a:gd name="T40" fmla="*/ 396 w 680"/>
                <a:gd name="T41" fmla="*/ 284 h 341"/>
                <a:gd name="T42" fmla="*/ 396 w 680"/>
                <a:gd name="T43" fmla="*/ 341 h 341"/>
                <a:gd name="T44" fmla="*/ 510 w 680"/>
                <a:gd name="T45" fmla="*/ 341 h 341"/>
                <a:gd name="T46" fmla="*/ 510 w 680"/>
                <a:gd name="T47" fmla="*/ 284 h 341"/>
                <a:gd name="T48" fmla="*/ 623 w 680"/>
                <a:gd name="T49" fmla="*/ 284 h 341"/>
                <a:gd name="T50" fmla="*/ 623 w 680"/>
                <a:gd name="T51" fmla="*/ 227 h 341"/>
                <a:gd name="T52" fmla="*/ 680 w 680"/>
                <a:gd name="T53" fmla="*/ 227 h 3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80" h="341">
                  <a:moveTo>
                    <a:pt x="680" y="227"/>
                  </a:moveTo>
                  <a:lnTo>
                    <a:pt x="68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68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2" name="Freeform 995">
              <a:extLst>
                <a:ext uri="{FF2B5EF4-FFF2-40B4-BE49-F238E27FC236}">
                  <a16:creationId xmlns:a16="http://schemas.microsoft.com/office/drawing/2014/main" id="{78C65AF8-47C1-46FC-A4B7-40D8912A6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529"/>
              <a:ext cx="340" cy="794"/>
            </a:xfrm>
            <a:custGeom>
              <a:avLst/>
              <a:gdLst>
                <a:gd name="T0" fmla="*/ 57 w 340"/>
                <a:gd name="T1" fmla="*/ 567 h 794"/>
                <a:gd name="T2" fmla="*/ 57 w 340"/>
                <a:gd name="T3" fmla="*/ 681 h 794"/>
                <a:gd name="T4" fmla="*/ 113 w 340"/>
                <a:gd name="T5" fmla="*/ 681 h 794"/>
                <a:gd name="T6" fmla="*/ 113 w 340"/>
                <a:gd name="T7" fmla="*/ 794 h 794"/>
                <a:gd name="T8" fmla="*/ 340 w 340"/>
                <a:gd name="T9" fmla="*/ 794 h 794"/>
                <a:gd name="T10" fmla="*/ 340 w 340"/>
                <a:gd name="T11" fmla="*/ 170 h 794"/>
                <a:gd name="T12" fmla="*/ 227 w 340"/>
                <a:gd name="T13" fmla="*/ 170 h 794"/>
                <a:gd name="T14" fmla="*/ 227 w 340"/>
                <a:gd name="T15" fmla="*/ 114 h 794"/>
                <a:gd name="T16" fmla="*/ 283 w 340"/>
                <a:gd name="T17" fmla="*/ 114 h 794"/>
                <a:gd name="T18" fmla="*/ 283 w 340"/>
                <a:gd name="T19" fmla="*/ 57 h 794"/>
                <a:gd name="T20" fmla="*/ 227 w 340"/>
                <a:gd name="T21" fmla="*/ 57 h 794"/>
                <a:gd name="T22" fmla="*/ 227 w 340"/>
                <a:gd name="T23" fmla="*/ 0 h 794"/>
                <a:gd name="T24" fmla="*/ 57 w 340"/>
                <a:gd name="T25" fmla="*/ 0 h 794"/>
                <a:gd name="T26" fmla="*/ 57 w 340"/>
                <a:gd name="T27" fmla="*/ 57 h 794"/>
                <a:gd name="T28" fmla="*/ 0 w 340"/>
                <a:gd name="T29" fmla="*/ 57 h 794"/>
                <a:gd name="T30" fmla="*/ 0 w 340"/>
                <a:gd name="T31" fmla="*/ 227 h 794"/>
                <a:gd name="T32" fmla="*/ 57 w 340"/>
                <a:gd name="T33" fmla="*/ 227 h 794"/>
                <a:gd name="T34" fmla="*/ 57 w 340"/>
                <a:gd name="T35" fmla="*/ 284 h 794"/>
                <a:gd name="T36" fmla="*/ 113 w 340"/>
                <a:gd name="T37" fmla="*/ 284 h 794"/>
                <a:gd name="T38" fmla="*/ 113 w 340"/>
                <a:gd name="T39" fmla="*/ 397 h 794"/>
                <a:gd name="T40" fmla="*/ 170 w 340"/>
                <a:gd name="T41" fmla="*/ 397 h 794"/>
                <a:gd name="T42" fmla="*/ 170 w 340"/>
                <a:gd name="T43" fmla="*/ 454 h 794"/>
                <a:gd name="T44" fmla="*/ 227 w 340"/>
                <a:gd name="T45" fmla="*/ 454 h 794"/>
                <a:gd name="T46" fmla="*/ 227 w 340"/>
                <a:gd name="T47" fmla="*/ 567 h 794"/>
                <a:gd name="T48" fmla="*/ 170 w 340"/>
                <a:gd name="T49" fmla="*/ 567 h 794"/>
                <a:gd name="T50" fmla="*/ 170 w 340"/>
                <a:gd name="T51" fmla="*/ 624 h 794"/>
                <a:gd name="T52" fmla="*/ 113 w 340"/>
                <a:gd name="T53" fmla="*/ 624 h 794"/>
                <a:gd name="T54" fmla="*/ 113 w 340"/>
                <a:gd name="T55" fmla="*/ 567 h 794"/>
                <a:gd name="T56" fmla="*/ 57 w 340"/>
                <a:gd name="T57" fmla="*/ 567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0" h="794">
                  <a:moveTo>
                    <a:pt x="57" y="567"/>
                  </a:move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3" name="Freeform 996">
              <a:extLst>
                <a:ext uri="{FF2B5EF4-FFF2-40B4-BE49-F238E27FC236}">
                  <a16:creationId xmlns:a16="http://schemas.microsoft.com/office/drawing/2014/main" id="{81B1A0FB-C337-4D81-9DD4-BADA83224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926"/>
              <a:ext cx="397" cy="227"/>
            </a:xfrm>
            <a:custGeom>
              <a:avLst/>
              <a:gdLst>
                <a:gd name="T0" fmla="*/ 340 w 397"/>
                <a:gd name="T1" fmla="*/ 0 h 227"/>
                <a:gd name="T2" fmla="*/ 57 w 397"/>
                <a:gd name="T3" fmla="*/ 0 h 227"/>
                <a:gd name="T4" fmla="*/ 57 w 397"/>
                <a:gd name="T5" fmla="*/ 57 h 227"/>
                <a:gd name="T6" fmla="*/ 0 w 397"/>
                <a:gd name="T7" fmla="*/ 57 h 227"/>
                <a:gd name="T8" fmla="*/ 0 w 397"/>
                <a:gd name="T9" fmla="*/ 113 h 227"/>
                <a:gd name="T10" fmla="*/ 113 w 397"/>
                <a:gd name="T11" fmla="*/ 113 h 227"/>
                <a:gd name="T12" fmla="*/ 113 w 397"/>
                <a:gd name="T13" fmla="*/ 170 h 227"/>
                <a:gd name="T14" fmla="*/ 283 w 397"/>
                <a:gd name="T15" fmla="*/ 170 h 227"/>
                <a:gd name="T16" fmla="*/ 283 w 397"/>
                <a:gd name="T17" fmla="*/ 227 h 227"/>
                <a:gd name="T18" fmla="*/ 340 w 397"/>
                <a:gd name="T19" fmla="*/ 227 h 227"/>
                <a:gd name="T20" fmla="*/ 340 w 397"/>
                <a:gd name="T21" fmla="*/ 170 h 227"/>
                <a:gd name="T22" fmla="*/ 397 w 397"/>
                <a:gd name="T23" fmla="*/ 170 h 227"/>
                <a:gd name="T24" fmla="*/ 397 w 397"/>
                <a:gd name="T25" fmla="*/ 57 h 227"/>
                <a:gd name="T26" fmla="*/ 340 w 397"/>
                <a:gd name="T27" fmla="*/ 57 h 227"/>
                <a:gd name="T28" fmla="*/ 340 w 397"/>
                <a:gd name="T29" fmla="*/ 0 h 2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227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4" name="Freeform 997">
              <a:extLst>
                <a:ext uri="{FF2B5EF4-FFF2-40B4-BE49-F238E27FC236}">
                  <a16:creationId xmlns:a16="http://schemas.microsoft.com/office/drawing/2014/main" id="{F7117763-CA97-4DAD-868C-10D11BA1B7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643"/>
              <a:ext cx="226" cy="283"/>
            </a:xfrm>
            <a:custGeom>
              <a:avLst/>
              <a:gdLst>
                <a:gd name="T0" fmla="*/ 56 w 226"/>
                <a:gd name="T1" fmla="*/ 283 h 283"/>
                <a:gd name="T2" fmla="*/ 56 w 226"/>
                <a:gd name="T3" fmla="*/ 170 h 283"/>
                <a:gd name="T4" fmla="*/ 0 w 226"/>
                <a:gd name="T5" fmla="*/ 170 h 283"/>
                <a:gd name="T6" fmla="*/ 0 w 226"/>
                <a:gd name="T7" fmla="*/ 0 h 283"/>
                <a:gd name="T8" fmla="*/ 113 w 226"/>
                <a:gd name="T9" fmla="*/ 0 h 283"/>
                <a:gd name="T10" fmla="*/ 113 w 226"/>
                <a:gd name="T11" fmla="*/ 113 h 283"/>
                <a:gd name="T12" fmla="*/ 170 w 226"/>
                <a:gd name="T13" fmla="*/ 113 h 283"/>
                <a:gd name="T14" fmla="*/ 170 w 226"/>
                <a:gd name="T15" fmla="*/ 170 h 283"/>
                <a:gd name="T16" fmla="*/ 226 w 226"/>
                <a:gd name="T17" fmla="*/ 170 h 283"/>
                <a:gd name="T18" fmla="*/ 226 w 226"/>
                <a:gd name="T19" fmla="*/ 283 h 283"/>
                <a:gd name="T20" fmla="*/ 56 w 226"/>
                <a:gd name="T21" fmla="*/ 283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6" h="283">
                  <a:moveTo>
                    <a:pt x="56" y="283"/>
                  </a:move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5" name="Freeform 998">
              <a:extLst>
                <a:ext uri="{FF2B5EF4-FFF2-40B4-BE49-F238E27FC236}">
                  <a16:creationId xmlns:a16="http://schemas.microsoft.com/office/drawing/2014/main" id="{2B40E734-6301-4CFC-954C-D224D36F0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039"/>
              <a:ext cx="341" cy="454"/>
            </a:xfrm>
            <a:custGeom>
              <a:avLst/>
              <a:gdLst>
                <a:gd name="T0" fmla="*/ 227 w 341"/>
                <a:gd name="T1" fmla="*/ 0 h 454"/>
                <a:gd name="T2" fmla="*/ 57 w 341"/>
                <a:gd name="T3" fmla="*/ 0 h 454"/>
                <a:gd name="T4" fmla="*/ 57 w 341"/>
                <a:gd name="T5" fmla="*/ 57 h 454"/>
                <a:gd name="T6" fmla="*/ 0 w 341"/>
                <a:gd name="T7" fmla="*/ 57 h 454"/>
                <a:gd name="T8" fmla="*/ 0 w 341"/>
                <a:gd name="T9" fmla="*/ 171 h 454"/>
                <a:gd name="T10" fmla="*/ 57 w 341"/>
                <a:gd name="T11" fmla="*/ 171 h 454"/>
                <a:gd name="T12" fmla="*/ 57 w 341"/>
                <a:gd name="T13" fmla="*/ 454 h 454"/>
                <a:gd name="T14" fmla="*/ 227 w 341"/>
                <a:gd name="T15" fmla="*/ 454 h 454"/>
                <a:gd name="T16" fmla="*/ 227 w 341"/>
                <a:gd name="T17" fmla="*/ 284 h 454"/>
                <a:gd name="T18" fmla="*/ 284 w 341"/>
                <a:gd name="T19" fmla="*/ 284 h 454"/>
                <a:gd name="T20" fmla="*/ 284 w 341"/>
                <a:gd name="T21" fmla="*/ 171 h 454"/>
                <a:gd name="T22" fmla="*/ 341 w 341"/>
                <a:gd name="T23" fmla="*/ 171 h 454"/>
                <a:gd name="T24" fmla="*/ 341 w 341"/>
                <a:gd name="T25" fmla="*/ 57 h 454"/>
                <a:gd name="T26" fmla="*/ 227 w 341"/>
                <a:gd name="T27" fmla="*/ 57 h 454"/>
                <a:gd name="T28" fmla="*/ 227 w 341"/>
                <a:gd name="T29" fmla="*/ 0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1" h="454">
                  <a:moveTo>
                    <a:pt x="22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6" name="Freeform 999">
              <a:extLst>
                <a:ext uri="{FF2B5EF4-FFF2-40B4-BE49-F238E27FC236}">
                  <a16:creationId xmlns:a16="http://schemas.microsoft.com/office/drawing/2014/main" id="{7486312E-217D-4AAF-85D5-D12843F6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643"/>
              <a:ext cx="227" cy="453"/>
            </a:xfrm>
            <a:custGeom>
              <a:avLst/>
              <a:gdLst>
                <a:gd name="T0" fmla="*/ 57 w 227"/>
                <a:gd name="T1" fmla="*/ 453 h 453"/>
                <a:gd name="T2" fmla="*/ 57 w 227"/>
                <a:gd name="T3" fmla="*/ 396 h 453"/>
                <a:gd name="T4" fmla="*/ 114 w 227"/>
                <a:gd name="T5" fmla="*/ 396 h 453"/>
                <a:gd name="T6" fmla="*/ 114 w 227"/>
                <a:gd name="T7" fmla="*/ 340 h 453"/>
                <a:gd name="T8" fmla="*/ 171 w 227"/>
                <a:gd name="T9" fmla="*/ 340 h 453"/>
                <a:gd name="T10" fmla="*/ 171 w 227"/>
                <a:gd name="T11" fmla="*/ 283 h 453"/>
                <a:gd name="T12" fmla="*/ 227 w 227"/>
                <a:gd name="T13" fmla="*/ 283 h 453"/>
                <a:gd name="T14" fmla="*/ 227 w 227"/>
                <a:gd name="T15" fmla="*/ 170 h 453"/>
                <a:gd name="T16" fmla="*/ 171 w 227"/>
                <a:gd name="T17" fmla="*/ 170 h 453"/>
                <a:gd name="T18" fmla="*/ 171 w 227"/>
                <a:gd name="T19" fmla="*/ 0 h 453"/>
                <a:gd name="T20" fmla="*/ 114 w 227"/>
                <a:gd name="T21" fmla="*/ 0 h 453"/>
                <a:gd name="T22" fmla="*/ 114 w 227"/>
                <a:gd name="T23" fmla="*/ 56 h 453"/>
                <a:gd name="T24" fmla="*/ 0 w 227"/>
                <a:gd name="T25" fmla="*/ 56 h 453"/>
                <a:gd name="T26" fmla="*/ 0 w 227"/>
                <a:gd name="T27" fmla="*/ 226 h 453"/>
                <a:gd name="T28" fmla="*/ 57 w 227"/>
                <a:gd name="T29" fmla="*/ 226 h 453"/>
                <a:gd name="T30" fmla="*/ 57 w 227"/>
                <a:gd name="T31" fmla="*/ 283 h 453"/>
                <a:gd name="T32" fmla="*/ 0 w 227"/>
                <a:gd name="T33" fmla="*/ 283 h 453"/>
                <a:gd name="T34" fmla="*/ 0 w 227"/>
                <a:gd name="T35" fmla="*/ 453 h 453"/>
                <a:gd name="T36" fmla="*/ 57 w 227"/>
                <a:gd name="T37" fmla="*/ 453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7" h="453">
                  <a:moveTo>
                    <a:pt x="57" y="453"/>
                  </a:moveTo>
                  <a:lnTo>
                    <a:pt x="57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7" name="Freeform 1000">
              <a:extLst>
                <a:ext uri="{FF2B5EF4-FFF2-40B4-BE49-F238E27FC236}">
                  <a16:creationId xmlns:a16="http://schemas.microsoft.com/office/drawing/2014/main" id="{419CD794-175B-4865-AA63-2CD79B8BE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6"/>
              <a:ext cx="227" cy="283"/>
            </a:xfrm>
            <a:custGeom>
              <a:avLst/>
              <a:gdLst>
                <a:gd name="T0" fmla="*/ 171 w 227"/>
                <a:gd name="T1" fmla="*/ 0 h 283"/>
                <a:gd name="T2" fmla="*/ 114 w 227"/>
                <a:gd name="T3" fmla="*/ 0 h 283"/>
                <a:gd name="T4" fmla="*/ 114 w 227"/>
                <a:gd name="T5" fmla="*/ 113 h 283"/>
                <a:gd name="T6" fmla="*/ 57 w 227"/>
                <a:gd name="T7" fmla="*/ 113 h 283"/>
                <a:gd name="T8" fmla="*/ 57 w 227"/>
                <a:gd name="T9" fmla="*/ 170 h 283"/>
                <a:gd name="T10" fmla="*/ 0 w 227"/>
                <a:gd name="T11" fmla="*/ 170 h 283"/>
                <a:gd name="T12" fmla="*/ 0 w 227"/>
                <a:gd name="T13" fmla="*/ 283 h 283"/>
                <a:gd name="T14" fmla="*/ 114 w 227"/>
                <a:gd name="T15" fmla="*/ 283 h 283"/>
                <a:gd name="T16" fmla="*/ 114 w 227"/>
                <a:gd name="T17" fmla="*/ 227 h 283"/>
                <a:gd name="T18" fmla="*/ 227 w 227"/>
                <a:gd name="T19" fmla="*/ 227 h 283"/>
                <a:gd name="T20" fmla="*/ 227 w 227"/>
                <a:gd name="T21" fmla="*/ 113 h 283"/>
                <a:gd name="T22" fmla="*/ 171 w 227"/>
                <a:gd name="T23" fmla="*/ 113 h 283"/>
                <a:gd name="T24" fmla="*/ 171 w 227"/>
                <a:gd name="T25" fmla="*/ 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83">
                  <a:moveTo>
                    <a:pt x="17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8" name="Freeform 1001">
              <a:extLst>
                <a:ext uri="{FF2B5EF4-FFF2-40B4-BE49-F238E27FC236}">
                  <a16:creationId xmlns:a16="http://schemas.microsoft.com/office/drawing/2014/main" id="{6B152AE8-115E-4727-8FA4-97A6FE9AA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86"/>
              <a:ext cx="510" cy="510"/>
            </a:xfrm>
            <a:custGeom>
              <a:avLst/>
              <a:gdLst>
                <a:gd name="T0" fmla="*/ 453 w 510"/>
                <a:gd name="T1" fmla="*/ 510 h 510"/>
                <a:gd name="T2" fmla="*/ 397 w 510"/>
                <a:gd name="T3" fmla="*/ 510 h 510"/>
                <a:gd name="T4" fmla="*/ 397 w 510"/>
                <a:gd name="T5" fmla="*/ 453 h 510"/>
                <a:gd name="T6" fmla="*/ 170 w 510"/>
                <a:gd name="T7" fmla="*/ 453 h 510"/>
                <a:gd name="T8" fmla="*/ 170 w 510"/>
                <a:gd name="T9" fmla="*/ 283 h 510"/>
                <a:gd name="T10" fmla="*/ 113 w 510"/>
                <a:gd name="T11" fmla="*/ 283 h 510"/>
                <a:gd name="T12" fmla="*/ 113 w 510"/>
                <a:gd name="T13" fmla="*/ 170 h 510"/>
                <a:gd name="T14" fmla="*/ 56 w 510"/>
                <a:gd name="T15" fmla="*/ 170 h 510"/>
                <a:gd name="T16" fmla="*/ 56 w 510"/>
                <a:gd name="T17" fmla="*/ 113 h 510"/>
                <a:gd name="T18" fmla="*/ 0 w 510"/>
                <a:gd name="T19" fmla="*/ 113 h 510"/>
                <a:gd name="T20" fmla="*/ 0 w 510"/>
                <a:gd name="T21" fmla="*/ 0 h 510"/>
                <a:gd name="T22" fmla="*/ 113 w 510"/>
                <a:gd name="T23" fmla="*/ 0 h 510"/>
                <a:gd name="T24" fmla="*/ 113 w 510"/>
                <a:gd name="T25" fmla="*/ 57 h 510"/>
                <a:gd name="T26" fmla="*/ 397 w 510"/>
                <a:gd name="T27" fmla="*/ 57 h 510"/>
                <a:gd name="T28" fmla="*/ 397 w 510"/>
                <a:gd name="T29" fmla="*/ 0 h 510"/>
                <a:gd name="T30" fmla="*/ 453 w 510"/>
                <a:gd name="T31" fmla="*/ 0 h 510"/>
                <a:gd name="T32" fmla="*/ 453 w 510"/>
                <a:gd name="T33" fmla="*/ 283 h 510"/>
                <a:gd name="T34" fmla="*/ 510 w 510"/>
                <a:gd name="T35" fmla="*/ 283 h 510"/>
                <a:gd name="T36" fmla="*/ 510 w 510"/>
                <a:gd name="T37" fmla="*/ 340 h 510"/>
                <a:gd name="T38" fmla="*/ 453 w 510"/>
                <a:gd name="T39" fmla="*/ 340 h 510"/>
                <a:gd name="T40" fmla="*/ 453 w 510"/>
                <a:gd name="T41" fmla="*/ 51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0" h="510">
                  <a:moveTo>
                    <a:pt x="453" y="510"/>
                  </a:moveTo>
                  <a:lnTo>
                    <a:pt x="397" y="510"/>
                  </a:lnTo>
                  <a:lnTo>
                    <a:pt x="397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9" name="Freeform 1002">
              <a:extLst>
                <a:ext uri="{FF2B5EF4-FFF2-40B4-BE49-F238E27FC236}">
                  <a16:creationId xmlns:a16="http://schemas.microsoft.com/office/drawing/2014/main" id="{33B87C07-B138-45A2-B3ED-DC5BD8735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16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170 w 226"/>
                <a:gd name="T3" fmla="*/ 0 h 227"/>
                <a:gd name="T4" fmla="*/ 170 w 226"/>
                <a:gd name="T5" fmla="*/ 56 h 227"/>
                <a:gd name="T6" fmla="*/ 0 w 226"/>
                <a:gd name="T7" fmla="*/ 56 h 227"/>
                <a:gd name="T8" fmla="*/ 0 w 226"/>
                <a:gd name="T9" fmla="*/ 113 h 227"/>
                <a:gd name="T10" fmla="*/ 56 w 226"/>
                <a:gd name="T11" fmla="*/ 113 h 227"/>
                <a:gd name="T12" fmla="*/ 56 w 226"/>
                <a:gd name="T13" fmla="*/ 227 h 227"/>
                <a:gd name="T14" fmla="*/ 113 w 226"/>
                <a:gd name="T15" fmla="*/ 227 h 227"/>
                <a:gd name="T16" fmla="*/ 113 w 226"/>
                <a:gd name="T17" fmla="*/ 170 h 227"/>
                <a:gd name="T18" fmla="*/ 170 w 226"/>
                <a:gd name="T19" fmla="*/ 170 h 227"/>
                <a:gd name="T20" fmla="*/ 170 w 226"/>
                <a:gd name="T21" fmla="*/ 113 h 227"/>
                <a:gd name="T22" fmla="*/ 226 w 226"/>
                <a:gd name="T23" fmla="*/ 113 h 227"/>
                <a:gd name="T24" fmla="*/ 226 w 226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0" name="Freeform 1003">
              <a:extLst>
                <a:ext uri="{FF2B5EF4-FFF2-40B4-BE49-F238E27FC236}">
                  <a16:creationId xmlns:a16="http://schemas.microsoft.com/office/drawing/2014/main" id="{F2B0B544-518A-424D-A725-466F7A884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472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1" name="Freeform 1004">
              <a:extLst>
                <a:ext uri="{FF2B5EF4-FFF2-40B4-BE49-F238E27FC236}">
                  <a16:creationId xmlns:a16="http://schemas.microsoft.com/office/drawing/2014/main" id="{AD847772-29EC-4960-8D78-DCB6B33A8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586"/>
              <a:ext cx="793" cy="794"/>
            </a:xfrm>
            <a:custGeom>
              <a:avLst/>
              <a:gdLst>
                <a:gd name="T0" fmla="*/ 340 w 793"/>
                <a:gd name="T1" fmla="*/ 0 h 794"/>
                <a:gd name="T2" fmla="*/ 226 w 793"/>
                <a:gd name="T3" fmla="*/ 0 h 794"/>
                <a:gd name="T4" fmla="*/ 226 w 793"/>
                <a:gd name="T5" fmla="*/ 170 h 794"/>
                <a:gd name="T6" fmla="*/ 170 w 793"/>
                <a:gd name="T7" fmla="*/ 170 h 794"/>
                <a:gd name="T8" fmla="*/ 170 w 793"/>
                <a:gd name="T9" fmla="*/ 227 h 794"/>
                <a:gd name="T10" fmla="*/ 0 w 793"/>
                <a:gd name="T11" fmla="*/ 227 h 794"/>
                <a:gd name="T12" fmla="*/ 0 w 793"/>
                <a:gd name="T13" fmla="*/ 283 h 794"/>
                <a:gd name="T14" fmla="*/ 56 w 793"/>
                <a:gd name="T15" fmla="*/ 283 h 794"/>
                <a:gd name="T16" fmla="*/ 56 w 793"/>
                <a:gd name="T17" fmla="*/ 340 h 794"/>
                <a:gd name="T18" fmla="*/ 113 w 793"/>
                <a:gd name="T19" fmla="*/ 340 h 794"/>
                <a:gd name="T20" fmla="*/ 113 w 793"/>
                <a:gd name="T21" fmla="*/ 453 h 794"/>
                <a:gd name="T22" fmla="*/ 170 w 793"/>
                <a:gd name="T23" fmla="*/ 453 h 794"/>
                <a:gd name="T24" fmla="*/ 170 w 793"/>
                <a:gd name="T25" fmla="*/ 510 h 794"/>
                <a:gd name="T26" fmla="*/ 113 w 793"/>
                <a:gd name="T27" fmla="*/ 510 h 794"/>
                <a:gd name="T28" fmla="*/ 113 w 793"/>
                <a:gd name="T29" fmla="*/ 624 h 794"/>
                <a:gd name="T30" fmla="*/ 170 w 793"/>
                <a:gd name="T31" fmla="*/ 624 h 794"/>
                <a:gd name="T32" fmla="*/ 170 w 793"/>
                <a:gd name="T33" fmla="*/ 680 h 794"/>
                <a:gd name="T34" fmla="*/ 340 w 793"/>
                <a:gd name="T35" fmla="*/ 680 h 794"/>
                <a:gd name="T36" fmla="*/ 340 w 793"/>
                <a:gd name="T37" fmla="*/ 794 h 794"/>
                <a:gd name="T38" fmla="*/ 623 w 793"/>
                <a:gd name="T39" fmla="*/ 794 h 794"/>
                <a:gd name="T40" fmla="*/ 623 w 793"/>
                <a:gd name="T41" fmla="*/ 680 h 794"/>
                <a:gd name="T42" fmla="*/ 793 w 793"/>
                <a:gd name="T43" fmla="*/ 680 h 794"/>
                <a:gd name="T44" fmla="*/ 793 w 793"/>
                <a:gd name="T45" fmla="*/ 510 h 794"/>
                <a:gd name="T46" fmla="*/ 737 w 793"/>
                <a:gd name="T47" fmla="*/ 510 h 794"/>
                <a:gd name="T48" fmla="*/ 737 w 793"/>
                <a:gd name="T49" fmla="*/ 453 h 794"/>
                <a:gd name="T50" fmla="*/ 510 w 793"/>
                <a:gd name="T51" fmla="*/ 453 h 794"/>
                <a:gd name="T52" fmla="*/ 510 w 793"/>
                <a:gd name="T53" fmla="*/ 283 h 794"/>
                <a:gd name="T54" fmla="*/ 453 w 793"/>
                <a:gd name="T55" fmla="*/ 283 h 794"/>
                <a:gd name="T56" fmla="*/ 453 w 793"/>
                <a:gd name="T57" fmla="*/ 170 h 794"/>
                <a:gd name="T58" fmla="*/ 396 w 793"/>
                <a:gd name="T59" fmla="*/ 170 h 794"/>
                <a:gd name="T60" fmla="*/ 396 w 793"/>
                <a:gd name="T61" fmla="*/ 113 h 794"/>
                <a:gd name="T62" fmla="*/ 340 w 793"/>
                <a:gd name="T63" fmla="*/ 113 h 794"/>
                <a:gd name="T64" fmla="*/ 340 w 793"/>
                <a:gd name="T65" fmla="*/ 0 h 7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93" h="794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623" y="794"/>
                  </a:lnTo>
                  <a:lnTo>
                    <a:pt x="623" y="680"/>
                  </a:lnTo>
                  <a:lnTo>
                    <a:pt x="793" y="68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6" y="170"/>
                  </a:lnTo>
                  <a:lnTo>
                    <a:pt x="396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2" name="Freeform 1005">
              <a:extLst>
                <a:ext uri="{FF2B5EF4-FFF2-40B4-BE49-F238E27FC236}">
                  <a16:creationId xmlns:a16="http://schemas.microsoft.com/office/drawing/2014/main" id="{0A8ECEED-C6D1-4821-836E-52B2E6392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210"/>
              <a:ext cx="851" cy="850"/>
            </a:xfrm>
            <a:custGeom>
              <a:avLst/>
              <a:gdLst>
                <a:gd name="T0" fmla="*/ 57 w 851"/>
                <a:gd name="T1" fmla="*/ 170 h 850"/>
                <a:gd name="T2" fmla="*/ 340 w 851"/>
                <a:gd name="T3" fmla="*/ 170 h 850"/>
                <a:gd name="T4" fmla="*/ 340 w 851"/>
                <a:gd name="T5" fmla="*/ 56 h 850"/>
                <a:gd name="T6" fmla="*/ 510 w 851"/>
                <a:gd name="T7" fmla="*/ 56 h 850"/>
                <a:gd name="T8" fmla="*/ 510 w 851"/>
                <a:gd name="T9" fmla="*/ 0 h 850"/>
                <a:gd name="T10" fmla="*/ 567 w 851"/>
                <a:gd name="T11" fmla="*/ 0 h 850"/>
                <a:gd name="T12" fmla="*/ 567 w 851"/>
                <a:gd name="T13" fmla="*/ 283 h 850"/>
                <a:gd name="T14" fmla="*/ 851 w 851"/>
                <a:gd name="T15" fmla="*/ 283 h 850"/>
                <a:gd name="T16" fmla="*/ 851 w 851"/>
                <a:gd name="T17" fmla="*/ 340 h 850"/>
                <a:gd name="T18" fmla="*/ 794 w 851"/>
                <a:gd name="T19" fmla="*/ 340 h 850"/>
                <a:gd name="T20" fmla="*/ 794 w 851"/>
                <a:gd name="T21" fmla="*/ 510 h 850"/>
                <a:gd name="T22" fmla="*/ 681 w 851"/>
                <a:gd name="T23" fmla="*/ 510 h 850"/>
                <a:gd name="T24" fmla="*/ 681 w 851"/>
                <a:gd name="T25" fmla="*/ 567 h 850"/>
                <a:gd name="T26" fmla="*/ 510 w 851"/>
                <a:gd name="T27" fmla="*/ 567 h 850"/>
                <a:gd name="T28" fmla="*/ 510 w 851"/>
                <a:gd name="T29" fmla="*/ 680 h 850"/>
                <a:gd name="T30" fmla="*/ 454 w 851"/>
                <a:gd name="T31" fmla="*/ 680 h 850"/>
                <a:gd name="T32" fmla="*/ 454 w 851"/>
                <a:gd name="T33" fmla="*/ 737 h 850"/>
                <a:gd name="T34" fmla="*/ 397 w 851"/>
                <a:gd name="T35" fmla="*/ 737 h 850"/>
                <a:gd name="T36" fmla="*/ 397 w 851"/>
                <a:gd name="T37" fmla="*/ 793 h 850"/>
                <a:gd name="T38" fmla="*/ 284 w 851"/>
                <a:gd name="T39" fmla="*/ 793 h 850"/>
                <a:gd name="T40" fmla="*/ 284 w 851"/>
                <a:gd name="T41" fmla="*/ 850 h 850"/>
                <a:gd name="T42" fmla="*/ 170 w 851"/>
                <a:gd name="T43" fmla="*/ 850 h 850"/>
                <a:gd name="T44" fmla="*/ 170 w 851"/>
                <a:gd name="T45" fmla="*/ 793 h 850"/>
                <a:gd name="T46" fmla="*/ 227 w 851"/>
                <a:gd name="T47" fmla="*/ 793 h 850"/>
                <a:gd name="T48" fmla="*/ 227 w 851"/>
                <a:gd name="T49" fmla="*/ 737 h 850"/>
                <a:gd name="T50" fmla="*/ 57 w 851"/>
                <a:gd name="T51" fmla="*/ 737 h 850"/>
                <a:gd name="T52" fmla="*/ 57 w 851"/>
                <a:gd name="T53" fmla="*/ 680 h 850"/>
                <a:gd name="T54" fmla="*/ 0 w 851"/>
                <a:gd name="T55" fmla="*/ 680 h 850"/>
                <a:gd name="T56" fmla="*/ 0 w 851"/>
                <a:gd name="T57" fmla="*/ 567 h 850"/>
                <a:gd name="T58" fmla="*/ 57 w 851"/>
                <a:gd name="T59" fmla="*/ 567 h 850"/>
                <a:gd name="T60" fmla="*/ 57 w 851"/>
                <a:gd name="T61" fmla="*/ 170 h 8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51" h="850">
                  <a:moveTo>
                    <a:pt x="57" y="170"/>
                  </a:moveTo>
                  <a:lnTo>
                    <a:pt x="340" y="170"/>
                  </a:lnTo>
                  <a:lnTo>
                    <a:pt x="34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3" name="Freeform 1007">
              <a:extLst>
                <a:ext uri="{FF2B5EF4-FFF2-40B4-BE49-F238E27FC236}">
                  <a16:creationId xmlns:a16="http://schemas.microsoft.com/office/drawing/2014/main" id="{2FE5DA96-C9AD-409E-A868-8D6E6BFC4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869"/>
              <a:ext cx="511" cy="681"/>
            </a:xfrm>
            <a:custGeom>
              <a:avLst/>
              <a:gdLst>
                <a:gd name="T0" fmla="*/ 511 w 511"/>
                <a:gd name="T1" fmla="*/ 681 h 681"/>
                <a:gd name="T2" fmla="*/ 511 w 511"/>
                <a:gd name="T3" fmla="*/ 397 h 681"/>
                <a:gd name="T4" fmla="*/ 341 w 511"/>
                <a:gd name="T5" fmla="*/ 397 h 681"/>
                <a:gd name="T6" fmla="*/ 341 w 511"/>
                <a:gd name="T7" fmla="*/ 341 h 681"/>
                <a:gd name="T8" fmla="*/ 284 w 511"/>
                <a:gd name="T9" fmla="*/ 341 h 681"/>
                <a:gd name="T10" fmla="*/ 284 w 511"/>
                <a:gd name="T11" fmla="*/ 227 h 681"/>
                <a:gd name="T12" fmla="*/ 341 w 511"/>
                <a:gd name="T13" fmla="*/ 227 h 681"/>
                <a:gd name="T14" fmla="*/ 341 w 511"/>
                <a:gd name="T15" fmla="*/ 170 h 681"/>
                <a:gd name="T16" fmla="*/ 284 w 511"/>
                <a:gd name="T17" fmla="*/ 170 h 681"/>
                <a:gd name="T18" fmla="*/ 284 w 511"/>
                <a:gd name="T19" fmla="*/ 57 h 681"/>
                <a:gd name="T20" fmla="*/ 227 w 511"/>
                <a:gd name="T21" fmla="*/ 57 h 681"/>
                <a:gd name="T22" fmla="*/ 227 w 511"/>
                <a:gd name="T23" fmla="*/ 0 h 681"/>
                <a:gd name="T24" fmla="*/ 171 w 511"/>
                <a:gd name="T25" fmla="*/ 0 h 681"/>
                <a:gd name="T26" fmla="*/ 171 w 511"/>
                <a:gd name="T27" fmla="*/ 170 h 681"/>
                <a:gd name="T28" fmla="*/ 0 w 511"/>
                <a:gd name="T29" fmla="*/ 170 h 681"/>
                <a:gd name="T30" fmla="*/ 0 w 511"/>
                <a:gd name="T31" fmla="*/ 341 h 681"/>
                <a:gd name="T32" fmla="*/ 114 w 511"/>
                <a:gd name="T33" fmla="*/ 341 h 681"/>
                <a:gd name="T34" fmla="*/ 114 w 511"/>
                <a:gd name="T35" fmla="*/ 567 h 681"/>
                <a:gd name="T36" fmla="*/ 227 w 511"/>
                <a:gd name="T37" fmla="*/ 567 h 681"/>
                <a:gd name="T38" fmla="*/ 227 w 511"/>
                <a:gd name="T39" fmla="*/ 624 h 681"/>
                <a:gd name="T40" fmla="*/ 454 w 511"/>
                <a:gd name="T41" fmla="*/ 624 h 681"/>
                <a:gd name="T42" fmla="*/ 454 w 511"/>
                <a:gd name="T43" fmla="*/ 681 h 681"/>
                <a:gd name="T44" fmla="*/ 511 w 511"/>
                <a:gd name="T45" fmla="*/ 681 h 68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1" h="681">
                  <a:moveTo>
                    <a:pt x="511" y="681"/>
                  </a:moveTo>
                  <a:lnTo>
                    <a:pt x="511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11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4" name="Freeform 1008">
              <a:extLst>
                <a:ext uri="{FF2B5EF4-FFF2-40B4-BE49-F238E27FC236}">
                  <a16:creationId xmlns:a16="http://schemas.microsoft.com/office/drawing/2014/main" id="{EC00D7A0-BC57-4946-81F1-08F90532C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436"/>
              <a:ext cx="454" cy="341"/>
            </a:xfrm>
            <a:custGeom>
              <a:avLst/>
              <a:gdLst>
                <a:gd name="T0" fmla="*/ 170 w 454"/>
                <a:gd name="T1" fmla="*/ 0 h 341"/>
                <a:gd name="T2" fmla="*/ 0 w 454"/>
                <a:gd name="T3" fmla="*/ 0 h 341"/>
                <a:gd name="T4" fmla="*/ 0 w 454"/>
                <a:gd name="T5" fmla="*/ 170 h 341"/>
                <a:gd name="T6" fmla="*/ 57 w 454"/>
                <a:gd name="T7" fmla="*/ 170 h 341"/>
                <a:gd name="T8" fmla="*/ 57 w 454"/>
                <a:gd name="T9" fmla="*/ 341 h 341"/>
                <a:gd name="T10" fmla="*/ 170 w 454"/>
                <a:gd name="T11" fmla="*/ 341 h 341"/>
                <a:gd name="T12" fmla="*/ 170 w 454"/>
                <a:gd name="T13" fmla="*/ 284 h 341"/>
                <a:gd name="T14" fmla="*/ 227 w 454"/>
                <a:gd name="T15" fmla="*/ 284 h 341"/>
                <a:gd name="T16" fmla="*/ 227 w 454"/>
                <a:gd name="T17" fmla="*/ 341 h 341"/>
                <a:gd name="T18" fmla="*/ 340 w 454"/>
                <a:gd name="T19" fmla="*/ 341 h 341"/>
                <a:gd name="T20" fmla="*/ 340 w 454"/>
                <a:gd name="T21" fmla="*/ 284 h 341"/>
                <a:gd name="T22" fmla="*/ 340 w 454"/>
                <a:gd name="T23" fmla="*/ 227 h 341"/>
                <a:gd name="T24" fmla="*/ 454 w 454"/>
                <a:gd name="T25" fmla="*/ 227 h 341"/>
                <a:gd name="T26" fmla="*/ 454 w 454"/>
                <a:gd name="T27" fmla="*/ 114 h 341"/>
                <a:gd name="T28" fmla="*/ 397 w 454"/>
                <a:gd name="T29" fmla="*/ 114 h 341"/>
                <a:gd name="T30" fmla="*/ 397 w 454"/>
                <a:gd name="T31" fmla="*/ 57 h 341"/>
                <a:gd name="T32" fmla="*/ 170 w 454"/>
                <a:gd name="T33" fmla="*/ 57 h 341"/>
                <a:gd name="T34" fmla="*/ 170 w 454"/>
                <a:gd name="T35" fmla="*/ 0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341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5" name="Freeform 1009">
              <a:extLst>
                <a:ext uri="{FF2B5EF4-FFF2-40B4-BE49-F238E27FC236}">
                  <a16:creationId xmlns:a16="http://schemas.microsoft.com/office/drawing/2014/main" id="{204CCC70-80F4-4E9B-A067-5EB253659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663"/>
              <a:ext cx="397" cy="454"/>
            </a:xfrm>
            <a:custGeom>
              <a:avLst/>
              <a:gdLst>
                <a:gd name="T0" fmla="*/ 170 w 397"/>
                <a:gd name="T1" fmla="*/ 454 h 454"/>
                <a:gd name="T2" fmla="*/ 113 w 397"/>
                <a:gd name="T3" fmla="*/ 454 h 454"/>
                <a:gd name="T4" fmla="*/ 113 w 397"/>
                <a:gd name="T5" fmla="*/ 397 h 454"/>
                <a:gd name="T6" fmla="*/ 57 w 397"/>
                <a:gd name="T7" fmla="*/ 397 h 454"/>
                <a:gd name="T8" fmla="*/ 57 w 397"/>
                <a:gd name="T9" fmla="*/ 284 h 454"/>
                <a:gd name="T10" fmla="*/ 0 w 397"/>
                <a:gd name="T11" fmla="*/ 284 h 454"/>
                <a:gd name="T12" fmla="*/ 0 w 397"/>
                <a:gd name="T13" fmla="*/ 227 h 454"/>
                <a:gd name="T14" fmla="*/ 113 w 397"/>
                <a:gd name="T15" fmla="*/ 227 h 454"/>
                <a:gd name="T16" fmla="*/ 113 w 397"/>
                <a:gd name="T17" fmla="*/ 170 h 454"/>
                <a:gd name="T18" fmla="*/ 170 w 397"/>
                <a:gd name="T19" fmla="*/ 170 h 454"/>
                <a:gd name="T20" fmla="*/ 170 w 397"/>
                <a:gd name="T21" fmla="*/ 114 h 454"/>
                <a:gd name="T22" fmla="*/ 283 w 397"/>
                <a:gd name="T23" fmla="*/ 114 h 454"/>
                <a:gd name="T24" fmla="*/ 283 w 397"/>
                <a:gd name="T25" fmla="*/ 0 h 454"/>
                <a:gd name="T26" fmla="*/ 397 w 397"/>
                <a:gd name="T27" fmla="*/ 0 h 454"/>
                <a:gd name="T28" fmla="*/ 397 w 397"/>
                <a:gd name="T29" fmla="*/ 114 h 454"/>
                <a:gd name="T30" fmla="*/ 340 w 397"/>
                <a:gd name="T31" fmla="*/ 114 h 454"/>
                <a:gd name="T32" fmla="*/ 340 w 397"/>
                <a:gd name="T33" fmla="*/ 227 h 454"/>
                <a:gd name="T34" fmla="*/ 397 w 397"/>
                <a:gd name="T35" fmla="*/ 227 h 454"/>
                <a:gd name="T36" fmla="*/ 397 w 397"/>
                <a:gd name="T37" fmla="*/ 397 h 454"/>
                <a:gd name="T38" fmla="*/ 340 w 397"/>
                <a:gd name="T39" fmla="*/ 397 h 454"/>
                <a:gd name="T40" fmla="*/ 340 w 397"/>
                <a:gd name="T41" fmla="*/ 454 h 454"/>
                <a:gd name="T42" fmla="*/ 283 w 397"/>
                <a:gd name="T43" fmla="*/ 454 h 454"/>
                <a:gd name="T44" fmla="*/ 227 w 397"/>
                <a:gd name="T45" fmla="*/ 454 h 454"/>
                <a:gd name="T46" fmla="*/ 170 w 397"/>
                <a:gd name="T47" fmla="*/ 454 h 45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454">
                  <a:moveTo>
                    <a:pt x="170" y="454"/>
                  </a:move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6" name="Freeform 1010">
              <a:extLst>
                <a:ext uri="{FF2B5EF4-FFF2-40B4-BE49-F238E27FC236}">
                  <a16:creationId xmlns:a16="http://schemas.microsoft.com/office/drawing/2014/main" id="{9AF19666-B95C-451D-9061-8A7E6C8CA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606"/>
              <a:ext cx="397" cy="284"/>
            </a:xfrm>
            <a:custGeom>
              <a:avLst/>
              <a:gdLst>
                <a:gd name="T0" fmla="*/ 227 w 397"/>
                <a:gd name="T1" fmla="*/ 284 h 284"/>
                <a:gd name="T2" fmla="*/ 227 w 397"/>
                <a:gd name="T3" fmla="*/ 227 h 284"/>
                <a:gd name="T4" fmla="*/ 170 w 397"/>
                <a:gd name="T5" fmla="*/ 227 h 284"/>
                <a:gd name="T6" fmla="*/ 170 w 397"/>
                <a:gd name="T7" fmla="*/ 171 h 284"/>
                <a:gd name="T8" fmla="*/ 57 w 397"/>
                <a:gd name="T9" fmla="*/ 171 h 284"/>
                <a:gd name="T10" fmla="*/ 57 w 397"/>
                <a:gd name="T11" fmla="*/ 114 h 284"/>
                <a:gd name="T12" fmla="*/ 57 w 397"/>
                <a:gd name="T13" fmla="*/ 57 h 284"/>
                <a:gd name="T14" fmla="*/ 0 w 397"/>
                <a:gd name="T15" fmla="*/ 57 h 284"/>
                <a:gd name="T16" fmla="*/ 0 w 397"/>
                <a:gd name="T17" fmla="*/ 0 h 284"/>
                <a:gd name="T18" fmla="*/ 227 w 397"/>
                <a:gd name="T19" fmla="*/ 0 h 284"/>
                <a:gd name="T20" fmla="*/ 227 w 397"/>
                <a:gd name="T21" fmla="*/ 171 h 284"/>
                <a:gd name="T22" fmla="*/ 340 w 397"/>
                <a:gd name="T23" fmla="*/ 171 h 284"/>
                <a:gd name="T24" fmla="*/ 340 w 397"/>
                <a:gd name="T25" fmla="*/ 114 h 284"/>
                <a:gd name="T26" fmla="*/ 397 w 397"/>
                <a:gd name="T27" fmla="*/ 114 h 284"/>
                <a:gd name="T28" fmla="*/ 397 w 397"/>
                <a:gd name="T29" fmla="*/ 227 h 284"/>
                <a:gd name="T30" fmla="*/ 340 w 397"/>
                <a:gd name="T31" fmla="*/ 227 h 284"/>
                <a:gd name="T32" fmla="*/ 340 w 397"/>
                <a:gd name="T33" fmla="*/ 284 h 284"/>
                <a:gd name="T34" fmla="*/ 284 w 397"/>
                <a:gd name="T35" fmla="*/ 284 h 284"/>
                <a:gd name="T36" fmla="*/ 227 w 397"/>
                <a:gd name="T37" fmla="*/ 284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284">
                  <a:moveTo>
                    <a:pt x="227" y="284"/>
                  </a:move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27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7" name="Freeform 1011">
              <a:extLst>
                <a:ext uri="{FF2B5EF4-FFF2-40B4-BE49-F238E27FC236}">
                  <a16:creationId xmlns:a16="http://schemas.microsoft.com/office/drawing/2014/main" id="{4BF38ACA-B8E9-43D5-98A3-869F1C77B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230"/>
              <a:ext cx="397" cy="227"/>
            </a:xfrm>
            <a:custGeom>
              <a:avLst/>
              <a:gdLst>
                <a:gd name="T0" fmla="*/ 57 w 397"/>
                <a:gd name="T1" fmla="*/ 0 h 227"/>
                <a:gd name="T2" fmla="*/ 0 w 397"/>
                <a:gd name="T3" fmla="*/ 0 h 227"/>
                <a:gd name="T4" fmla="*/ 0 w 397"/>
                <a:gd name="T5" fmla="*/ 170 h 227"/>
                <a:gd name="T6" fmla="*/ 57 w 397"/>
                <a:gd name="T7" fmla="*/ 170 h 227"/>
                <a:gd name="T8" fmla="*/ 57 w 397"/>
                <a:gd name="T9" fmla="*/ 227 h 227"/>
                <a:gd name="T10" fmla="*/ 284 w 397"/>
                <a:gd name="T11" fmla="*/ 227 h 227"/>
                <a:gd name="T12" fmla="*/ 284 w 397"/>
                <a:gd name="T13" fmla="*/ 170 h 227"/>
                <a:gd name="T14" fmla="*/ 397 w 397"/>
                <a:gd name="T15" fmla="*/ 170 h 227"/>
                <a:gd name="T16" fmla="*/ 397 w 397"/>
                <a:gd name="T17" fmla="*/ 114 h 227"/>
                <a:gd name="T18" fmla="*/ 114 w 397"/>
                <a:gd name="T19" fmla="*/ 114 h 227"/>
                <a:gd name="T20" fmla="*/ 114 w 397"/>
                <a:gd name="T21" fmla="*/ 57 h 227"/>
                <a:gd name="T22" fmla="*/ 57 w 397"/>
                <a:gd name="T23" fmla="*/ 57 h 227"/>
                <a:gd name="T24" fmla="*/ 57 w 397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7" h="227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8" name="Freeform 1012">
              <a:extLst>
                <a:ext uri="{FF2B5EF4-FFF2-40B4-BE49-F238E27FC236}">
                  <a16:creationId xmlns:a16="http://schemas.microsoft.com/office/drawing/2014/main" id="{2A7E835B-E3D7-4F5A-BEE3-3F9910A60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400"/>
              <a:ext cx="454" cy="340"/>
            </a:xfrm>
            <a:custGeom>
              <a:avLst/>
              <a:gdLst>
                <a:gd name="T0" fmla="*/ 284 w 454"/>
                <a:gd name="T1" fmla="*/ 57 h 340"/>
                <a:gd name="T2" fmla="*/ 0 w 454"/>
                <a:gd name="T3" fmla="*/ 57 h 340"/>
                <a:gd name="T4" fmla="*/ 0 w 454"/>
                <a:gd name="T5" fmla="*/ 170 h 340"/>
                <a:gd name="T6" fmla="*/ 57 w 454"/>
                <a:gd name="T7" fmla="*/ 170 h 340"/>
                <a:gd name="T8" fmla="*/ 57 w 454"/>
                <a:gd name="T9" fmla="*/ 284 h 340"/>
                <a:gd name="T10" fmla="*/ 114 w 454"/>
                <a:gd name="T11" fmla="*/ 284 h 340"/>
                <a:gd name="T12" fmla="*/ 114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340 w 454"/>
                <a:gd name="T19" fmla="*/ 227 h 340"/>
                <a:gd name="T20" fmla="*/ 340 w 454"/>
                <a:gd name="T21" fmla="*/ 284 h 340"/>
                <a:gd name="T22" fmla="*/ 454 w 454"/>
                <a:gd name="T23" fmla="*/ 284 h 340"/>
                <a:gd name="T24" fmla="*/ 454 w 454"/>
                <a:gd name="T25" fmla="*/ 114 h 340"/>
                <a:gd name="T26" fmla="*/ 397 w 454"/>
                <a:gd name="T27" fmla="*/ 114 h 340"/>
                <a:gd name="T28" fmla="*/ 397 w 454"/>
                <a:gd name="T29" fmla="*/ 0 h 340"/>
                <a:gd name="T30" fmla="*/ 284 w 454"/>
                <a:gd name="T31" fmla="*/ 0 h 340"/>
                <a:gd name="T32" fmla="*/ 284 w 454"/>
                <a:gd name="T33" fmla="*/ 57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4" h="340">
                  <a:moveTo>
                    <a:pt x="284" y="57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9" name="Freeform 1013">
              <a:extLst>
                <a:ext uri="{FF2B5EF4-FFF2-40B4-BE49-F238E27FC236}">
                  <a16:creationId xmlns:a16="http://schemas.microsoft.com/office/drawing/2014/main" id="{BB1E37A5-DBEF-431B-A7A8-41DF302614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287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114 w 284"/>
                <a:gd name="T3" fmla="*/ 0 h 283"/>
                <a:gd name="T4" fmla="*/ 114 w 284"/>
                <a:gd name="T5" fmla="*/ 57 h 283"/>
                <a:gd name="T6" fmla="*/ 227 w 284"/>
                <a:gd name="T7" fmla="*/ 57 h 283"/>
                <a:gd name="T8" fmla="*/ 227 w 284"/>
                <a:gd name="T9" fmla="*/ 113 h 283"/>
                <a:gd name="T10" fmla="*/ 284 w 284"/>
                <a:gd name="T11" fmla="*/ 113 h 283"/>
                <a:gd name="T12" fmla="*/ 284 w 284"/>
                <a:gd name="T13" fmla="*/ 170 h 283"/>
                <a:gd name="T14" fmla="*/ 227 w 284"/>
                <a:gd name="T15" fmla="*/ 170 h 283"/>
                <a:gd name="T16" fmla="*/ 227 w 284"/>
                <a:gd name="T17" fmla="*/ 283 h 283"/>
                <a:gd name="T18" fmla="*/ 171 w 284"/>
                <a:gd name="T19" fmla="*/ 283 h 283"/>
                <a:gd name="T20" fmla="*/ 171 w 284"/>
                <a:gd name="T21" fmla="*/ 170 h 283"/>
                <a:gd name="T22" fmla="*/ 114 w 284"/>
                <a:gd name="T23" fmla="*/ 170 h 283"/>
                <a:gd name="T24" fmla="*/ 114 w 284"/>
                <a:gd name="T25" fmla="*/ 113 h 283"/>
                <a:gd name="T26" fmla="*/ 57 w 284"/>
                <a:gd name="T27" fmla="*/ 113 h 283"/>
                <a:gd name="T28" fmla="*/ 57 w 284"/>
                <a:gd name="T29" fmla="*/ 57 h 283"/>
                <a:gd name="T30" fmla="*/ 0 w 284"/>
                <a:gd name="T31" fmla="*/ 57 h 283"/>
                <a:gd name="T32" fmla="*/ 0 w 284"/>
                <a:gd name="T33" fmla="*/ 0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0" name="Freeform 1014">
              <a:extLst>
                <a:ext uri="{FF2B5EF4-FFF2-40B4-BE49-F238E27FC236}">
                  <a16:creationId xmlns:a16="http://schemas.microsoft.com/office/drawing/2014/main" id="{B7C2D1DF-8EB2-4426-BA98-A9E70B6AA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117"/>
              <a:ext cx="284" cy="227"/>
            </a:xfrm>
            <a:custGeom>
              <a:avLst/>
              <a:gdLst>
                <a:gd name="T0" fmla="*/ 0 w 284"/>
                <a:gd name="T1" fmla="*/ 170 h 227"/>
                <a:gd name="T2" fmla="*/ 0 w 284"/>
                <a:gd name="T3" fmla="*/ 56 h 227"/>
                <a:gd name="T4" fmla="*/ 57 w 284"/>
                <a:gd name="T5" fmla="*/ 56 h 227"/>
                <a:gd name="T6" fmla="*/ 57 w 284"/>
                <a:gd name="T7" fmla="*/ 0 h 227"/>
                <a:gd name="T8" fmla="*/ 284 w 284"/>
                <a:gd name="T9" fmla="*/ 0 h 227"/>
                <a:gd name="T10" fmla="*/ 284 w 284"/>
                <a:gd name="T11" fmla="*/ 113 h 227"/>
                <a:gd name="T12" fmla="*/ 227 w 284"/>
                <a:gd name="T13" fmla="*/ 113 h 227"/>
                <a:gd name="T14" fmla="*/ 227 w 284"/>
                <a:gd name="T15" fmla="*/ 227 h 227"/>
                <a:gd name="T16" fmla="*/ 114 w 284"/>
                <a:gd name="T17" fmla="*/ 227 h 227"/>
                <a:gd name="T18" fmla="*/ 114 w 284"/>
                <a:gd name="T19" fmla="*/ 170 h 227"/>
                <a:gd name="T20" fmla="*/ 0 w 284"/>
                <a:gd name="T21" fmla="*/ 170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227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1" name="Freeform 1015">
              <a:extLst>
                <a:ext uri="{FF2B5EF4-FFF2-40B4-BE49-F238E27FC236}">
                  <a16:creationId xmlns:a16="http://schemas.microsoft.com/office/drawing/2014/main" id="{0B00A764-00E5-46A7-A11B-4A4F4C9CA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777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2" name="Freeform 1016">
              <a:extLst>
                <a:ext uri="{FF2B5EF4-FFF2-40B4-BE49-F238E27FC236}">
                  <a16:creationId xmlns:a16="http://schemas.microsoft.com/office/drawing/2014/main" id="{86026F1B-8437-475E-8614-0BCFCFFDF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833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3" name="Freeform 1017">
              <a:extLst>
                <a:ext uri="{FF2B5EF4-FFF2-40B4-BE49-F238E27FC236}">
                  <a16:creationId xmlns:a16="http://schemas.microsoft.com/office/drawing/2014/main" id="{B396C0E2-6420-4F8B-ABCD-0747AC35B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117"/>
              <a:ext cx="57" cy="170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4" name="Freeform 1018">
              <a:extLst>
                <a:ext uri="{FF2B5EF4-FFF2-40B4-BE49-F238E27FC236}">
                  <a16:creationId xmlns:a16="http://schemas.microsoft.com/office/drawing/2014/main" id="{197F9A53-EED3-4F20-9116-1F2592EB2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663"/>
              <a:ext cx="794" cy="624"/>
            </a:xfrm>
            <a:custGeom>
              <a:avLst/>
              <a:gdLst>
                <a:gd name="T0" fmla="*/ 567 w 794"/>
                <a:gd name="T1" fmla="*/ 624 h 624"/>
                <a:gd name="T2" fmla="*/ 454 w 794"/>
                <a:gd name="T3" fmla="*/ 624 h 624"/>
                <a:gd name="T4" fmla="*/ 454 w 794"/>
                <a:gd name="T5" fmla="*/ 567 h 624"/>
                <a:gd name="T6" fmla="*/ 397 w 794"/>
                <a:gd name="T7" fmla="*/ 567 h 624"/>
                <a:gd name="T8" fmla="*/ 397 w 794"/>
                <a:gd name="T9" fmla="*/ 454 h 624"/>
                <a:gd name="T10" fmla="*/ 454 w 794"/>
                <a:gd name="T11" fmla="*/ 454 h 624"/>
                <a:gd name="T12" fmla="*/ 454 w 794"/>
                <a:gd name="T13" fmla="*/ 397 h 624"/>
                <a:gd name="T14" fmla="*/ 397 w 794"/>
                <a:gd name="T15" fmla="*/ 397 h 624"/>
                <a:gd name="T16" fmla="*/ 397 w 794"/>
                <a:gd name="T17" fmla="*/ 340 h 624"/>
                <a:gd name="T18" fmla="*/ 341 w 794"/>
                <a:gd name="T19" fmla="*/ 340 h 624"/>
                <a:gd name="T20" fmla="*/ 341 w 794"/>
                <a:gd name="T21" fmla="*/ 284 h 624"/>
                <a:gd name="T22" fmla="*/ 454 w 794"/>
                <a:gd name="T23" fmla="*/ 284 h 624"/>
                <a:gd name="T24" fmla="*/ 454 w 794"/>
                <a:gd name="T25" fmla="*/ 227 h 624"/>
                <a:gd name="T26" fmla="*/ 511 w 794"/>
                <a:gd name="T27" fmla="*/ 227 h 624"/>
                <a:gd name="T28" fmla="*/ 511 w 794"/>
                <a:gd name="T29" fmla="*/ 170 h 624"/>
                <a:gd name="T30" fmla="*/ 397 w 794"/>
                <a:gd name="T31" fmla="*/ 170 h 624"/>
                <a:gd name="T32" fmla="*/ 397 w 794"/>
                <a:gd name="T33" fmla="*/ 227 h 624"/>
                <a:gd name="T34" fmla="*/ 341 w 794"/>
                <a:gd name="T35" fmla="*/ 227 h 624"/>
                <a:gd name="T36" fmla="*/ 341 w 794"/>
                <a:gd name="T37" fmla="*/ 284 h 624"/>
                <a:gd name="T38" fmla="*/ 227 w 794"/>
                <a:gd name="T39" fmla="*/ 284 h 624"/>
                <a:gd name="T40" fmla="*/ 227 w 794"/>
                <a:gd name="T41" fmla="*/ 340 h 624"/>
                <a:gd name="T42" fmla="*/ 171 w 794"/>
                <a:gd name="T43" fmla="*/ 340 h 624"/>
                <a:gd name="T44" fmla="*/ 171 w 794"/>
                <a:gd name="T45" fmla="*/ 397 h 624"/>
                <a:gd name="T46" fmla="*/ 0 w 794"/>
                <a:gd name="T47" fmla="*/ 397 h 624"/>
                <a:gd name="T48" fmla="*/ 0 w 794"/>
                <a:gd name="T49" fmla="*/ 284 h 624"/>
                <a:gd name="T50" fmla="*/ 171 w 794"/>
                <a:gd name="T51" fmla="*/ 284 h 624"/>
                <a:gd name="T52" fmla="*/ 171 w 794"/>
                <a:gd name="T53" fmla="*/ 227 h 624"/>
                <a:gd name="T54" fmla="*/ 284 w 794"/>
                <a:gd name="T55" fmla="*/ 227 h 624"/>
                <a:gd name="T56" fmla="*/ 284 w 794"/>
                <a:gd name="T57" fmla="*/ 170 h 624"/>
                <a:gd name="T58" fmla="*/ 341 w 794"/>
                <a:gd name="T59" fmla="*/ 170 h 624"/>
                <a:gd name="T60" fmla="*/ 341 w 794"/>
                <a:gd name="T61" fmla="*/ 114 h 624"/>
                <a:gd name="T62" fmla="*/ 397 w 794"/>
                <a:gd name="T63" fmla="*/ 114 h 624"/>
                <a:gd name="T64" fmla="*/ 397 w 794"/>
                <a:gd name="T65" fmla="*/ 0 h 624"/>
                <a:gd name="T66" fmla="*/ 511 w 794"/>
                <a:gd name="T67" fmla="*/ 0 h 624"/>
                <a:gd name="T68" fmla="*/ 511 w 794"/>
                <a:gd name="T69" fmla="*/ 114 h 624"/>
                <a:gd name="T70" fmla="*/ 624 w 794"/>
                <a:gd name="T71" fmla="*/ 114 h 624"/>
                <a:gd name="T72" fmla="*/ 624 w 794"/>
                <a:gd name="T73" fmla="*/ 170 h 624"/>
                <a:gd name="T74" fmla="*/ 681 w 794"/>
                <a:gd name="T75" fmla="*/ 170 h 624"/>
                <a:gd name="T76" fmla="*/ 681 w 794"/>
                <a:gd name="T77" fmla="*/ 284 h 624"/>
                <a:gd name="T78" fmla="*/ 738 w 794"/>
                <a:gd name="T79" fmla="*/ 284 h 624"/>
                <a:gd name="T80" fmla="*/ 738 w 794"/>
                <a:gd name="T81" fmla="*/ 397 h 624"/>
                <a:gd name="T82" fmla="*/ 794 w 794"/>
                <a:gd name="T83" fmla="*/ 397 h 624"/>
                <a:gd name="T84" fmla="*/ 794 w 794"/>
                <a:gd name="T85" fmla="*/ 454 h 624"/>
                <a:gd name="T86" fmla="*/ 624 w 794"/>
                <a:gd name="T87" fmla="*/ 454 h 624"/>
                <a:gd name="T88" fmla="*/ 624 w 794"/>
                <a:gd name="T89" fmla="*/ 510 h 624"/>
                <a:gd name="T90" fmla="*/ 567 w 794"/>
                <a:gd name="T91" fmla="*/ 510 h 624"/>
                <a:gd name="T92" fmla="*/ 567 w 794"/>
                <a:gd name="T93" fmla="*/ 624 h 6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94" h="624">
                  <a:moveTo>
                    <a:pt x="567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5" name="Freeform 1019">
              <a:extLst>
                <a:ext uri="{FF2B5EF4-FFF2-40B4-BE49-F238E27FC236}">
                  <a16:creationId xmlns:a16="http://schemas.microsoft.com/office/drawing/2014/main" id="{ED2F8055-0DF8-4774-AE47-5A2842B7D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627"/>
              <a:ext cx="794" cy="737"/>
            </a:xfrm>
            <a:custGeom>
              <a:avLst/>
              <a:gdLst>
                <a:gd name="T0" fmla="*/ 57 w 794"/>
                <a:gd name="T1" fmla="*/ 737 h 737"/>
                <a:gd name="T2" fmla="*/ 0 w 794"/>
                <a:gd name="T3" fmla="*/ 737 h 737"/>
                <a:gd name="T4" fmla="*/ 0 w 794"/>
                <a:gd name="T5" fmla="*/ 510 h 737"/>
                <a:gd name="T6" fmla="*/ 170 w 794"/>
                <a:gd name="T7" fmla="*/ 510 h 737"/>
                <a:gd name="T8" fmla="*/ 170 w 794"/>
                <a:gd name="T9" fmla="*/ 454 h 737"/>
                <a:gd name="T10" fmla="*/ 227 w 794"/>
                <a:gd name="T11" fmla="*/ 454 h 737"/>
                <a:gd name="T12" fmla="*/ 227 w 794"/>
                <a:gd name="T13" fmla="*/ 397 h 737"/>
                <a:gd name="T14" fmla="*/ 170 w 794"/>
                <a:gd name="T15" fmla="*/ 397 h 737"/>
                <a:gd name="T16" fmla="*/ 170 w 794"/>
                <a:gd name="T17" fmla="*/ 284 h 737"/>
                <a:gd name="T18" fmla="*/ 284 w 794"/>
                <a:gd name="T19" fmla="*/ 284 h 737"/>
                <a:gd name="T20" fmla="*/ 284 w 794"/>
                <a:gd name="T21" fmla="*/ 227 h 737"/>
                <a:gd name="T22" fmla="*/ 340 w 794"/>
                <a:gd name="T23" fmla="*/ 227 h 737"/>
                <a:gd name="T24" fmla="*/ 340 w 794"/>
                <a:gd name="T25" fmla="*/ 340 h 737"/>
                <a:gd name="T26" fmla="*/ 454 w 794"/>
                <a:gd name="T27" fmla="*/ 340 h 737"/>
                <a:gd name="T28" fmla="*/ 454 w 794"/>
                <a:gd name="T29" fmla="*/ 170 h 737"/>
                <a:gd name="T30" fmla="*/ 510 w 794"/>
                <a:gd name="T31" fmla="*/ 170 h 737"/>
                <a:gd name="T32" fmla="*/ 510 w 794"/>
                <a:gd name="T33" fmla="*/ 57 h 737"/>
                <a:gd name="T34" fmla="*/ 624 w 794"/>
                <a:gd name="T35" fmla="*/ 57 h 737"/>
                <a:gd name="T36" fmla="*/ 624 w 794"/>
                <a:gd name="T37" fmla="*/ 0 h 737"/>
                <a:gd name="T38" fmla="*/ 681 w 794"/>
                <a:gd name="T39" fmla="*/ 0 h 737"/>
                <a:gd name="T40" fmla="*/ 681 w 794"/>
                <a:gd name="T41" fmla="*/ 57 h 737"/>
                <a:gd name="T42" fmla="*/ 737 w 794"/>
                <a:gd name="T43" fmla="*/ 57 h 737"/>
                <a:gd name="T44" fmla="*/ 737 w 794"/>
                <a:gd name="T45" fmla="*/ 227 h 737"/>
                <a:gd name="T46" fmla="*/ 794 w 794"/>
                <a:gd name="T47" fmla="*/ 227 h 737"/>
                <a:gd name="T48" fmla="*/ 794 w 794"/>
                <a:gd name="T49" fmla="*/ 340 h 737"/>
                <a:gd name="T50" fmla="*/ 737 w 794"/>
                <a:gd name="T51" fmla="*/ 340 h 737"/>
                <a:gd name="T52" fmla="*/ 737 w 794"/>
                <a:gd name="T53" fmla="*/ 397 h 737"/>
                <a:gd name="T54" fmla="*/ 624 w 794"/>
                <a:gd name="T55" fmla="*/ 397 h 737"/>
                <a:gd name="T56" fmla="*/ 624 w 794"/>
                <a:gd name="T57" fmla="*/ 454 h 737"/>
                <a:gd name="T58" fmla="*/ 567 w 794"/>
                <a:gd name="T59" fmla="*/ 454 h 737"/>
                <a:gd name="T60" fmla="*/ 567 w 794"/>
                <a:gd name="T61" fmla="*/ 397 h 737"/>
                <a:gd name="T62" fmla="*/ 510 w 794"/>
                <a:gd name="T63" fmla="*/ 397 h 737"/>
                <a:gd name="T64" fmla="*/ 510 w 794"/>
                <a:gd name="T65" fmla="*/ 567 h 737"/>
                <a:gd name="T66" fmla="*/ 624 w 794"/>
                <a:gd name="T67" fmla="*/ 567 h 737"/>
                <a:gd name="T68" fmla="*/ 624 w 794"/>
                <a:gd name="T69" fmla="*/ 681 h 737"/>
                <a:gd name="T70" fmla="*/ 567 w 794"/>
                <a:gd name="T71" fmla="*/ 681 h 737"/>
                <a:gd name="T72" fmla="*/ 567 w 794"/>
                <a:gd name="T73" fmla="*/ 624 h 737"/>
                <a:gd name="T74" fmla="*/ 170 w 794"/>
                <a:gd name="T75" fmla="*/ 624 h 737"/>
                <a:gd name="T76" fmla="*/ 170 w 794"/>
                <a:gd name="T77" fmla="*/ 681 h 737"/>
                <a:gd name="T78" fmla="*/ 57 w 794"/>
                <a:gd name="T79" fmla="*/ 681 h 737"/>
                <a:gd name="T80" fmla="*/ 57 w 794"/>
                <a:gd name="T81" fmla="*/ 737 h 7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94" h="737">
                  <a:moveTo>
                    <a:pt x="57" y="737"/>
                  </a:moveTo>
                  <a:lnTo>
                    <a:pt x="0" y="737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6" name="Freeform 1020">
              <a:extLst>
                <a:ext uri="{FF2B5EF4-FFF2-40B4-BE49-F238E27FC236}">
                  <a16:creationId xmlns:a16="http://schemas.microsoft.com/office/drawing/2014/main" id="{54C401BE-BB8C-4FC4-8901-589BBB656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570"/>
              <a:ext cx="510" cy="567"/>
            </a:xfrm>
            <a:custGeom>
              <a:avLst/>
              <a:gdLst>
                <a:gd name="T0" fmla="*/ 0 w 510"/>
                <a:gd name="T1" fmla="*/ 567 h 567"/>
                <a:gd name="T2" fmla="*/ 0 w 510"/>
                <a:gd name="T3" fmla="*/ 341 h 567"/>
                <a:gd name="T4" fmla="*/ 57 w 510"/>
                <a:gd name="T5" fmla="*/ 341 h 567"/>
                <a:gd name="T6" fmla="*/ 57 w 510"/>
                <a:gd name="T7" fmla="*/ 284 h 567"/>
                <a:gd name="T8" fmla="*/ 114 w 510"/>
                <a:gd name="T9" fmla="*/ 284 h 567"/>
                <a:gd name="T10" fmla="*/ 114 w 510"/>
                <a:gd name="T11" fmla="*/ 114 h 567"/>
                <a:gd name="T12" fmla="*/ 57 w 510"/>
                <a:gd name="T13" fmla="*/ 114 h 567"/>
                <a:gd name="T14" fmla="*/ 57 w 510"/>
                <a:gd name="T15" fmla="*/ 57 h 567"/>
                <a:gd name="T16" fmla="*/ 114 w 510"/>
                <a:gd name="T17" fmla="*/ 57 h 567"/>
                <a:gd name="T18" fmla="*/ 114 w 510"/>
                <a:gd name="T19" fmla="*/ 0 h 567"/>
                <a:gd name="T20" fmla="*/ 227 w 510"/>
                <a:gd name="T21" fmla="*/ 0 h 567"/>
                <a:gd name="T22" fmla="*/ 227 w 510"/>
                <a:gd name="T23" fmla="*/ 114 h 567"/>
                <a:gd name="T24" fmla="*/ 284 w 510"/>
                <a:gd name="T25" fmla="*/ 114 h 567"/>
                <a:gd name="T26" fmla="*/ 284 w 510"/>
                <a:gd name="T27" fmla="*/ 170 h 567"/>
                <a:gd name="T28" fmla="*/ 397 w 510"/>
                <a:gd name="T29" fmla="*/ 170 h 567"/>
                <a:gd name="T30" fmla="*/ 397 w 510"/>
                <a:gd name="T31" fmla="*/ 57 h 567"/>
                <a:gd name="T32" fmla="*/ 510 w 510"/>
                <a:gd name="T33" fmla="*/ 57 h 567"/>
                <a:gd name="T34" fmla="*/ 510 w 510"/>
                <a:gd name="T35" fmla="*/ 227 h 567"/>
                <a:gd name="T36" fmla="*/ 454 w 510"/>
                <a:gd name="T37" fmla="*/ 227 h 567"/>
                <a:gd name="T38" fmla="*/ 454 w 510"/>
                <a:gd name="T39" fmla="*/ 397 h 567"/>
                <a:gd name="T40" fmla="*/ 340 w 510"/>
                <a:gd name="T41" fmla="*/ 397 h 567"/>
                <a:gd name="T42" fmla="*/ 340 w 510"/>
                <a:gd name="T43" fmla="*/ 284 h 567"/>
                <a:gd name="T44" fmla="*/ 284 w 510"/>
                <a:gd name="T45" fmla="*/ 284 h 567"/>
                <a:gd name="T46" fmla="*/ 284 w 510"/>
                <a:gd name="T47" fmla="*/ 341 h 567"/>
                <a:gd name="T48" fmla="*/ 170 w 510"/>
                <a:gd name="T49" fmla="*/ 341 h 567"/>
                <a:gd name="T50" fmla="*/ 170 w 510"/>
                <a:gd name="T51" fmla="*/ 454 h 567"/>
                <a:gd name="T52" fmla="*/ 227 w 510"/>
                <a:gd name="T53" fmla="*/ 454 h 567"/>
                <a:gd name="T54" fmla="*/ 227 w 510"/>
                <a:gd name="T55" fmla="*/ 511 h 567"/>
                <a:gd name="T56" fmla="*/ 170 w 510"/>
                <a:gd name="T57" fmla="*/ 511 h 567"/>
                <a:gd name="T58" fmla="*/ 170 w 510"/>
                <a:gd name="T59" fmla="*/ 567 h 567"/>
                <a:gd name="T60" fmla="*/ 0 w 510"/>
                <a:gd name="T61" fmla="*/ 567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0" h="567">
                  <a:moveTo>
                    <a:pt x="0" y="567"/>
                  </a:moveTo>
                  <a:lnTo>
                    <a:pt x="0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7" name="Freeform 1021">
              <a:extLst>
                <a:ext uri="{FF2B5EF4-FFF2-40B4-BE49-F238E27FC236}">
                  <a16:creationId xmlns:a16="http://schemas.microsoft.com/office/drawing/2014/main" id="{7CB2E1C9-6A53-45A4-AFAA-FEDD1ABFC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" y="2907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8" name="Freeform 1022">
              <a:extLst>
                <a:ext uri="{FF2B5EF4-FFF2-40B4-BE49-F238E27FC236}">
                  <a16:creationId xmlns:a16="http://schemas.microsoft.com/office/drawing/2014/main" id="{80AD4759-FAA8-43E4-8E8C-DB148310E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27"/>
              <a:ext cx="227" cy="284"/>
            </a:xfrm>
            <a:custGeom>
              <a:avLst/>
              <a:gdLst>
                <a:gd name="T0" fmla="*/ 170 w 227"/>
                <a:gd name="T1" fmla="*/ 284 h 284"/>
                <a:gd name="T2" fmla="*/ 56 w 227"/>
                <a:gd name="T3" fmla="*/ 284 h 284"/>
                <a:gd name="T4" fmla="*/ 56 w 227"/>
                <a:gd name="T5" fmla="*/ 170 h 284"/>
                <a:gd name="T6" fmla="*/ 0 w 227"/>
                <a:gd name="T7" fmla="*/ 170 h 284"/>
                <a:gd name="T8" fmla="*/ 0 w 227"/>
                <a:gd name="T9" fmla="*/ 113 h 284"/>
                <a:gd name="T10" fmla="*/ 56 w 227"/>
                <a:gd name="T11" fmla="*/ 113 h 284"/>
                <a:gd name="T12" fmla="*/ 56 w 227"/>
                <a:gd name="T13" fmla="*/ 0 h 284"/>
                <a:gd name="T14" fmla="*/ 113 w 227"/>
                <a:gd name="T15" fmla="*/ 0 h 284"/>
                <a:gd name="T16" fmla="*/ 113 w 227"/>
                <a:gd name="T17" fmla="*/ 57 h 284"/>
                <a:gd name="T18" fmla="*/ 227 w 227"/>
                <a:gd name="T19" fmla="*/ 57 h 284"/>
                <a:gd name="T20" fmla="*/ 227 w 227"/>
                <a:gd name="T21" fmla="*/ 227 h 284"/>
                <a:gd name="T22" fmla="*/ 170 w 227"/>
                <a:gd name="T23" fmla="*/ 227 h 284"/>
                <a:gd name="T24" fmla="*/ 170 w 227"/>
                <a:gd name="T25" fmla="*/ 284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84">
                  <a:moveTo>
                    <a:pt x="170" y="284"/>
                  </a:move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9" name="Freeform 1023">
              <a:extLst>
                <a:ext uri="{FF2B5EF4-FFF2-40B4-BE49-F238E27FC236}">
                  <a16:creationId xmlns:a16="http://schemas.microsoft.com/office/drawing/2014/main" id="{97C128FF-8C79-4DFD-B105-BB466D067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30"/>
              <a:ext cx="397" cy="454"/>
            </a:xfrm>
            <a:custGeom>
              <a:avLst/>
              <a:gdLst>
                <a:gd name="T0" fmla="*/ 226 w 397"/>
                <a:gd name="T1" fmla="*/ 397 h 454"/>
                <a:gd name="T2" fmla="*/ 226 w 397"/>
                <a:gd name="T3" fmla="*/ 340 h 454"/>
                <a:gd name="T4" fmla="*/ 170 w 397"/>
                <a:gd name="T5" fmla="*/ 340 h 454"/>
                <a:gd name="T6" fmla="*/ 170 w 397"/>
                <a:gd name="T7" fmla="*/ 284 h 454"/>
                <a:gd name="T8" fmla="*/ 113 w 397"/>
                <a:gd name="T9" fmla="*/ 284 h 454"/>
                <a:gd name="T10" fmla="*/ 113 w 397"/>
                <a:gd name="T11" fmla="*/ 114 h 454"/>
                <a:gd name="T12" fmla="*/ 56 w 397"/>
                <a:gd name="T13" fmla="*/ 114 h 454"/>
                <a:gd name="T14" fmla="*/ 56 w 397"/>
                <a:gd name="T15" fmla="*/ 57 h 454"/>
                <a:gd name="T16" fmla="*/ 0 w 397"/>
                <a:gd name="T17" fmla="*/ 57 h 454"/>
                <a:gd name="T18" fmla="*/ 0 w 397"/>
                <a:gd name="T19" fmla="*/ 0 h 454"/>
                <a:gd name="T20" fmla="*/ 113 w 397"/>
                <a:gd name="T21" fmla="*/ 0 h 454"/>
                <a:gd name="T22" fmla="*/ 113 w 397"/>
                <a:gd name="T23" fmla="*/ 57 h 454"/>
                <a:gd name="T24" fmla="*/ 226 w 397"/>
                <a:gd name="T25" fmla="*/ 57 h 454"/>
                <a:gd name="T26" fmla="*/ 226 w 397"/>
                <a:gd name="T27" fmla="*/ 114 h 454"/>
                <a:gd name="T28" fmla="*/ 283 w 397"/>
                <a:gd name="T29" fmla="*/ 114 h 454"/>
                <a:gd name="T30" fmla="*/ 283 w 397"/>
                <a:gd name="T31" fmla="*/ 170 h 454"/>
                <a:gd name="T32" fmla="*/ 340 w 397"/>
                <a:gd name="T33" fmla="*/ 170 h 454"/>
                <a:gd name="T34" fmla="*/ 340 w 397"/>
                <a:gd name="T35" fmla="*/ 227 h 454"/>
                <a:gd name="T36" fmla="*/ 397 w 397"/>
                <a:gd name="T37" fmla="*/ 227 h 454"/>
                <a:gd name="T38" fmla="*/ 397 w 397"/>
                <a:gd name="T39" fmla="*/ 397 h 454"/>
                <a:gd name="T40" fmla="*/ 340 w 397"/>
                <a:gd name="T41" fmla="*/ 397 h 454"/>
                <a:gd name="T42" fmla="*/ 340 w 397"/>
                <a:gd name="T43" fmla="*/ 454 h 454"/>
                <a:gd name="T44" fmla="*/ 283 w 397"/>
                <a:gd name="T45" fmla="*/ 454 h 454"/>
                <a:gd name="T46" fmla="*/ 283 w 397"/>
                <a:gd name="T47" fmla="*/ 397 h 454"/>
                <a:gd name="T48" fmla="*/ 226 w 397"/>
                <a:gd name="T49" fmla="*/ 397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454">
                  <a:moveTo>
                    <a:pt x="226" y="397"/>
                  </a:moveTo>
                  <a:lnTo>
                    <a:pt x="22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0" name="Freeform 1024">
              <a:extLst>
                <a:ext uri="{FF2B5EF4-FFF2-40B4-BE49-F238E27FC236}">
                  <a16:creationId xmlns:a16="http://schemas.microsoft.com/office/drawing/2014/main" id="{5D5434DC-4EBB-43D0-9D26-FCEBBE78D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740"/>
              <a:ext cx="397" cy="851"/>
            </a:xfrm>
            <a:custGeom>
              <a:avLst/>
              <a:gdLst>
                <a:gd name="T0" fmla="*/ 340 w 397"/>
                <a:gd name="T1" fmla="*/ 57 h 851"/>
                <a:gd name="T2" fmla="*/ 284 w 397"/>
                <a:gd name="T3" fmla="*/ 57 h 851"/>
                <a:gd name="T4" fmla="*/ 284 w 397"/>
                <a:gd name="T5" fmla="*/ 0 h 851"/>
                <a:gd name="T6" fmla="*/ 227 w 397"/>
                <a:gd name="T7" fmla="*/ 0 h 851"/>
                <a:gd name="T8" fmla="*/ 227 w 397"/>
                <a:gd name="T9" fmla="*/ 57 h 851"/>
                <a:gd name="T10" fmla="*/ 114 w 397"/>
                <a:gd name="T11" fmla="*/ 57 h 851"/>
                <a:gd name="T12" fmla="*/ 114 w 397"/>
                <a:gd name="T13" fmla="*/ 171 h 851"/>
                <a:gd name="T14" fmla="*/ 0 w 397"/>
                <a:gd name="T15" fmla="*/ 171 h 851"/>
                <a:gd name="T16" fmla="*/ 0 w 397"/>
                <a:gd name="T17" fmla="*/ 284 h 851"/>
                <a:gd name="T18" fmla="*/ 57 w 397"/>
                <a:gd name="T19" fmla="*/ 284 h 851"/>
                <a:gd name="T20" fmla="*/ 57 w 397"/>
                <a:gd name="T21" fmla="*/ 511 h 851"/>
                <a:gd name="T22" fmla="*/ 114 w 397"/>
                <a:gd name="T23" fmla="*/ 511 h 851"/>
                <a:gd name="T24" fmla="*/ 114 w 397"/>
                <a:gd name="T25" fmla="*/ 738 h 851"/>
                <a:gd name="T26" fmla="*/ 170 w 397"/>
                <a:gd name="T27" fmla="*/ 738 h 851"/>
                <a:gd name="T28" fmla="*/ 170 w 397"/>
                <a:gd name="T29" fmla="*/ 851 h 851"/>
                <a:gd name="T30" fmla="*/ 284 w 397"/>
                <a:gd name="T31" fmla="*/ 851 h 851"/>
                <a:gd name="T32" fmla="*/ 284 w 397"/>
                <a:gd name="T33" fmla="*/ 738 h 851"/>
                <a:gd name="T34" fmla="*/ 340 w 397"/>
                <a:gd name="T35" fmla="*/ 738 h 851"/>
                <a:gd name="T36" fmla="*/ 340 w 397"/>
                <a:gd name="T37" fmla="*/ 681 h 851"/>
                <a:gd name="T38" fmla="*/ 397 w 397"/>
                <a:gd name="T39" fmla="*/ 681 h 851"/>
                <a:gd name="T40" fmla="*/ 397 w 397"/>
                <a:gd name="T41" fmla="*/ 171 h 851"/>
                <a:gd name="T42" fmla="*/ 340 w 397"/>
                <a:gd name="T43" fmla="*/ 171 h 851"/>
                <a:gd name="T44" fmla="*/ 340 w 397"/>
                <a:gd name="T45" fmla="*/ 57 h 8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851">
                  <a:moveTo>
                    <a:pt x="340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284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1" name="Freeform 1025">
              <a:extLst>
                <a:ext uri="{FF2B5EF4-FFF2-40B4-BE49-F238E27FC236}">
                  <a16:creationId xmlns:a16="http://schemas.microsoft.com/office/drawing/2014/main" id="{BAE86CD8-4CDD-4B13-AB52-2CADADCEE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14"/>
              <a:ext cx="396" cy="397"/>
            </a:xfrm>
            <a:custGeom>
              <a:avLst/>
              <a:gdLst>
                <a:gd name="T0" fmla="*/ 340 w 396"/>
                <a:gd name="T1" fmla="*/ 0 h 397"/>
                <a:gd name="T2" fmla="*/ 226 w 396"/>
                <a:gd name="T3" fmla="*/ 0 h 397"/>
                <a:gd name="T4" fmla="*/ 226 w 396"/>
                <a:gd name="T5" fmla="*/ 170 h 397"/>
                <a:gd name="T6" fmla="*/ 170 w 396"/>
                <a:gd name="T7" fmla="*/ 170 h 397"/>
                <a:gd name="T8" fmla="*/ 170 w 396"/>
                <a:gd name="T9" fmla="*/ 226 h 397"/>
                <a:gd name="T10" fmla="*/ 113 w 396"/>
                <a:gd name="T11" fmla="*/ 226 h 397"/>
                <a:gd name="T12" fmla="*/ 113 w 396"/>
                <a:gd name="T13" fmla="*/ 283 h 397"/>
                <a:gd name="T14" fmla="*/ 56 w 396"/>
                <a:gd name="T15" fmla="*/ 283 h 397"/>
                <a:gd name="T16" fmla="*/ 56 w 396"/>
                <a:gd name="T17" fmla="*/ 340 h 397"/>
                <a:gd name="T18" fmla="*/ 0 w 396"/>
                <a:gd name="T19" fmla="*/ 340 h 397"/>
                <a:gd name="T20" fmla="*/ 0 w 396"/>
                <a:gd name="T21" fmla="*/ 397 h 397"/>
                <a:gd name="T22" fmla="*/ 170 w 396"/>
                <a:gd name="T23" fmla="*/ 397 h 397"/>
                <a:gd name="T24" fmla="*/ 170 w 396"/>
                <a:gd name="T25" fmla="*/ 283 h 397"/>
                <a:gd name="T26" fmla="*/ 283 w 396"/>
                <a:gd name="T27" fmla="*/ 283 h 397"/>
                <a:gd name="T28" fmla="*/ 283 w 396"/>
                <a:gd name="T29" fmla="*/ 226 h 397"/>
                <a:gd name="T30" fmla="*/ 396 w 396"/>
                <a:gd name="T31" fmla="*/ 226 h 397"/>
                <a:gd name="T32" fmla="*/ 396 w 396"/>
                <a:gd name="T33" fmla="*/ 56 h 397"/>
                <a:gd name="T34" fmla="*/ 340 w 396"/>
                <a:gd name="T35" fmla="*/ 56 h 397"/>
                <a:gd name="T36" fmla="*/ 340 w 396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6" h="397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396" y="226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2" name="Freeform 1026">
              <a:extLst>
                <a:ext uri="{FF2B5EF4-FFF2-40B4-BE49-F238E27FC236}">
                  <a16:creationId xmlns:a16="http://schemas.microsoft.com/office/drawing/2014/main" id="{2DFD5313-50AF-4081-839C-80EF9A11F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287"/>
              <a:ext cx="283" cy="397"/>
            </a:xfrm>
            <a:custGeom>
              <a:avLst/>
              <a:gdLst>
                <a:gd name="T0" fmla="*/ 226 w 283"/>
                <a:gd name="T1" fmla="*/ 0 h 397"/>
                <a:gd name="T2" fmla="*/ 0 w 283"/>
                <a:gd name="T3" fmla="*/ 0 h 397"/>
                <a:gd name="T4" fmla="*/ 0 w 283"/>
                <a:gd name="T5" fmla="*/ 170 h 397"/>
                <a:gd name="T6" fmla="*/ 56 w 283"/>
                <a:gd name="T7" fmla="*/ 170 h 397"/>
                <a:gd name="T8" fmla="*/ 56 w 283"/>
                <a:gd name="T9" fmla="*/ 283 h 397"/>
                <a:gd name="T10" fmla="*/ 113 w 283"/>
                <a:gd name="T11" fmla="*/ 283 h 397"/>
                <a:gd name="T12" fmla="*/ 113 w 283"/>
                <a:gd name="T13" fmla="*/ 397 h 397"/>
                <a:gd name="T14" fmla="*/ 226 w 283"/>
                <a:gd name="T15" fmla="*/ 397 h 397"/>
                <a:gd name="T16" fmla="*/ 226 w 283"/>
                <a:gd name="T17" fmla="*/ 227 h 397"/>
                <a:gd name="T18" fmla="*/ 283 w 283"/>
                <a:gd name="T19" fmla="*/ 227 h 397"/>
                <a:gd name="T20" fmla="*/ 283 w 283"/>
                <a:gd name="T21" fmla="*/ 57 h 397"/>
                <a:gd name="T22" fmla="*/ 226 w 283"/>
                <a:gd name="T23" fmla="*/ 57 h 397"/>
                <a:gd name="T24" fmla="*/ 226 w 283"/>
                <a:gd name="T25" fmla="*/ 0 h 3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397">
                  <a:moveTo>
                    <a:pt x="226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3" name="Freeform 1027">
              <a:extLst>
                <a:ext uri="{FF2B5EF4-FFF2-40B4-BE49-F238E27FC236}">
                  <a16:creationId xmlns:a16="http://schemas.microsoft.com/office/drawing/2014/main" id="{5DBB3897-A535-4EAC-8A7F-34E46D7872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2457"/>
              <a:ext cx="227" cy="397"/>
            </a:xfrm>
            <a:custGeom>
              <a:avLst/>
              <a:gdLst>
                <a:gd name="T0" fmla="*/ 113 w 227"/>
                <a:gd name="T1" fmla="*/ 0 h 397"/>
                <a:gd name="T2" fmla="*/ 0 w 227"/>
                <a:gd name="T3" fmla="*/ 0 h 397"/>
                <a:gd name="T4" fmla="*/ 0 w 227"/>
                <a:gd name="T5" fmla="*/ 340 h 397"/>
                <a:gd name="T6" fmla="*/ 57 w 227"/>
                <a:gd name="T7" fmla="*/ 340 h 397"/>
                <a:gd name="T8" fmla="*/ 57 w 227"/>
                <a:gd name="T9" fmla="*/ 397 h 397"/>
                <a:gd name="T10" fmla="*/ 113 w 227"/>
                <a:gd name="T11" fmla="*/ 397 h 397"/>
                <a:gd name="T12" fmla="*/ 113 w 227"/>
                <a:gd name="T13" fmla="*/ 340 h 397"/>
                <a:gd name="T14" fmla="*/ 170 w 227"/>
                <a:gd name="T15" fmla="*/ 340 h 397"/>
                <a:gd name="T16" fmla="*/ 170 w 227"/>
                <a:gd name="T17" fmla="*/ 283 h 397"/>
                <a:gd name="T18" fmla="*/ 227 w 227"/>
                <a:gd name="T19" fmla="*/ 283 h 397"/>
                <a:gd name="T20" fmla="*/ 227 w 227"/>
                <a:gd name="T21" fmla="*/ 227 h 397"/>
                <a:gd name="T22" fmla="*/ 170 w 227"/>
                <a:gd name="T23" fmla="*/ 227 h 397"/>
                <a:gd name="T24" fmla="*/ 170 w 227"/>
                <a:gd name="T25" fmla="*/ 113 h 397"/>
                <a:gd name="T26" fmla="*/ 113 w 227"/>
                <a:gd name="T27" fmla="*/ 113 h 397"/>
                <a:gd name="T28" fmla="*/ 113 w 227"/>
                <a:gd name="T29" fmla="*/ 0 h 3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7" h="397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4" name="Freeform 1029">
              <a:extLst>
                <a:ext uri="{FF2B5EF4-FFF2-40B4-BE49-F238E27FC236}">
                  <a16:creationId xmlns:a16="http://schemas.microsoft.com/office/drawing/2014/main" id="{03691A48-D32A-459E-8429-10E83368F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344"/>
              <a:ext cx="624" cy="1020"/>
            </a:xfrm>
            <a:custGeom>
              <a:avLst/>
              <a:gdLst>
                <a:gd name="T0" fmla="*/ 624 w 624"/>
                <a:gd name="T1" fmla="*/ 1020 h 1020"/>
                <a:gd name="T2" fmla="*/ 624 w 624"/>
                <a:gd name="T3" fmla="*/ 907 h 1020"/>
                <a:gd name="T4" fmla="*/ 567 w 624"/>
                <a:gd name="T5" fmla="*/ 907 h 1020"/>
                <a:gd name="T6" fmla="*/ 567 w 624"/>
                <a:gd name="T7" fmla="*/ 680 h 1020"/>
                <a:gd name="T8" fmla="*/ 510 w 624"/>
                <a:gd name="T9" fmla="*/ 680 h 1020"/>
                <a:gd name="T10" fmla="*/ 510 w 624"/>
                <a:gd name="T11" fmla="*/ 567 h 1020"/>
                <a:gd name="T12" fmla="*/ 454 w 624"/>
                <a:gd name="T13" fmla="*/ 567 h 1020"/>
                <a:gd name="T14" fmla="*/ 454 w 624"/>
                <a:gd name="T15" fmla="*/ 453 h 1020"/>
                <a:gd name="T16" fmla="*/ 397 w 624"/>
                <a:gd name="T17" fmla="*/ 453 h 1020"/>
                <a:gd name="T18" fmla="*/ 397 w 624"/>
                <a:gd name="T19" fmla="*/ 113 h 1020"/>
                <a:gd name="T20" fmla="*/ 454 w 624"/>
                <a:gd name="T21" fmla="*/ 113 h 1020"/>
                <a:gd name="T22" fmla="*/ 454 w 624"/>
                <a:gd name="T23" fmla="*/ 0 h 1020"/>
                <a:gd name="T24" fmla="*/ 340 w 624"/>
                <a:gd name="T25" fmla="*/ 0 h 1020"/>
                <a:gd name="T26" fmla="*/ 340 w 624"/>
                <a:gd name="T27" fmla="*/ 56 h 1020"/>
                <a:gd name="T28" fmla="*/ 283 w 624"/>
                <a:gd name="T29" fmla="*/ 56 h 1020"/>
                <a:gd name="T30" fmla="*/ 283 w 624"/>
                <a:gd name="T31" fmla="*/ 113 h 1020"/>
                <a:gd name="T32" fmla="*/ 227 w 624"/>
                <a:gd name="T33" fmla="*/ 113 h 1020"/>
                <a:gd name="T34" fmla="*/ 227 w 624"/>
                <a:gd name="T35" fmla="*/ 567 h 1020"/>
                <a:gd name="T36" fmla="*/ 113 w 624"/>
                <a:gd name="T37" fmla="*/ 567 h 1020"/>
                <a:gd name="T38" fmla="*/ 113 w 624"/>
                <a:gd name="T39" fmla="*/ 510 h 1020"/>
                <a:gd name="T40" fmla="*/ 0 w 624"/>
                <a:gd name="T41" fmla="*/ 510 h 1020"/>
                <a:gd name="T42" fmla="*/ 0 w 624"/>
                <a:gd name="T43" fmla="*/ 737 h 1020"/>
                <a:gd name="T44" fmla="*/ 57 w 624"/>
                <a:gd name="T45" fmla="*/ 737 h 1020"/>
                <a:gd name="T46" fmla="*/ 57 w 624"/>
                <a:gd name="T47" fmla="*/ 793 h 1020"/>
                <a:gd name="T48" fmla="*/ 113 w 624"/>
                <a:gd name="T49" fmla="*/ 793 h 1020"/>
                <a:gd name="T50" fmla="*/ 113 w 624"/>
                <a:gd name="T51" fmla="*/ 850 h 1020"/>
                <a:gd name="T52" fmla="*/ 283 w 624"/>
                <a:gd name="T53" fmla="*/ 850 h 1020"/>
                <a:gd name="T54" fmla="*/ 283 w 624"/>
                <a:gd name="T55" fmla="*/ 907 h 1020"/>
                <a:gd name="T56" fmla="*/ 397 w 624"/>
                <a:gd name="T57" fmla="*/ 907 h 1020"/>
                <a:gd name="T58" fmla="*/ 397 w 624"/>
                <a:gd name="T59" fmla="*/ 964 h 1020"/>
                <a:gd name="T60" fmla="*/ 510 w 624"/>
                <a:gd name="T61" fmla="*/ 964 h 1020"/>
                <a:gd name="T62" fmla="*/ 510 w 624"/>
                <a:gd name="T63" fmla="*/ 1020 h 1020"/>
                <a:gd name="T64" fmla="*/ 624 w 624"/>
                <a:gd name="T65" fmla="*/ 1020 h 10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24" h="1020">
                  <a:moveTo>
                    <a:pt x="624" y="1020"/>
                  </a:moveTo>
                  <a:lnTo>
                    <a:pt x="62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10" y="964"/>
                  </a:lnTo>
                  <a:lnTo>
                    <a:pt x="510" y="1020"/>
                  </a:lnTo>
                  <a:lnTo>
                    <a:pt x="624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5" name="Freeform 1030">
              <a:extLst>
                <a:ext uri="{FF2B5EF4-FFF2-40B4-BE49-F238E27FC236}">
                  <a16:creationId xmlns:a16="http://schemas.microsoft.com/office/drawing/2014/main" id="{78A0A2DE-A1AF-4725-94A5-668DBDD9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947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510 w 680"/>
                <a:gd name="T3" fmla="*/ 397 h 964"/>
                <a:gd name="T4" fmla="*/ 510 w 680"/>
                <a:gd name="T5" fmla="*/ 510 h 964"/>
                <a:gd name="T6" fmla="*/ 340 w 680"/>
                <a:gd name="T7" fmla="*/ 510 h 964"/>
                <a:gd name="T8" fmla="*/ 340 w 680"/>
                <a:gd name="T9" fmla="*/ 453 h 964"/>
                <a:gd name="T10" fmla="*/ 283 w 680"/>
                <a:gd name="T11" fmla="*/ 453 h 964"/>
                <a:gd name="T12" fmla="*/ 283 w 680"/>
                <a:gd name="T13" fmla="*/ 397 h 964"/>
                <a:gd name="T14" fmla="*/ 340 w 680"/>
                <a:gd name="T15" fmla="*/ 397 h 964"/>
                <a:gd name="T16" fmla="*/ 340 w 680"/>
                <a:gd name="T17" fmla="*/ 283 h 964"/>
                <a:gd name="T18" fmla="*/ 113 w 680"/>
                <a:gd name="T19" fmla="*/ 283 h 964"/>
                <a:gd name="T20" fmla="*/ 113 w 680"/>
                <a:gd name="T21" fmla="*/ 56 h 964"/>
                <a:gd name="T22" fmla="*/ 56 w 680"/>
                <a:gd name="T23" fmla="*/ 56 h 964"/>
                <a:gd name="T24" fmla="*/ 56 w 680"/>
                <a:gd name="T25" fmla="*/ 0 h 964"/>
                <a:gd name="T26" fmla="*/ 0 w 680"/>
                <a:gd name="T27" fmla="*/ 0 h 964"/>
                <a:gd name="T28" fmla="*/ 0 w 680"/>
                <a:gd name="T29" fmla="*/ 340 h 964"/>
                <a:gd name="T30" fmla="*/ 56 w 680"/>
                <a:gd name="T31" fmla="*/ 340 h 964"/>
                <a:gd name="T32" fmla="*/ 56 w 680"/>
                <a:gd name="T33" fmla="*/ 510 h 964"/>
                <a:gd name="T34" fmla="*/ 170 w 680"/>
                <a:gd name="T35" fmla="*/ 510 h 964"/>
                <a:gd name="T36" fmla="*/ 170 w 680"/>
                <a:gd name="T37" fmla="*/ 680 h 964"/>
                <a:gd name="T38" fmla="*/ 340 w 680"/>
                <a:gd name="T39" fmla="*/ 680 h 964"/>
                <a:gd name="T40" fmla="*/ 340 w 680"/>
                <a:gd name="T41" fmla="*/ 737 h 964"/>
                <a:gd name="T42" fmla="*/ 397 w 680"/>
                <a:gd name="T43" fmla="*/ 737 h 964"/>
                <a:gd name="T44" fmla="*/ 397 w 680"/>
                <a:gd name="T45" fmla="*/ 907 h 964"/>
                <a:gd name="T46" fmla="*/ 453 w 680"/>
                <a:gd name="T47" fmla="*/ 907 h 964"/>
                <a:gd name="T48" fmla="*/ 453 w 680"/>
                <a:gd name="T49" fmla="*/ 964 h 964"/>
                <a:gd name="T50" fmla="*/ 567 w 680"/>
                <a:gd name="T51" fmla="*/ 964 h 964"/>
                <a:gd name="T52" fmla="*/ 567 w 680"/>
                <a:gd name="T53" fmla="*/ 510 h 964"/>
                <a:gd name="T54" fmla="*/ 623 w 680"/>
                <a:gd name="T55" fmla="*/ 510 h 964"/>
                <a:gd name="T56" fmla="*/ 623 w 680"/>
                <a:gd name="T57" fmla="*/ 453 h 964"/>
                <a:gd name="T58" fmla="*/ 680 w 680"/>
                <a:gd name="T59" fmla="*/ 453 h 964"/>
                <a:gd name="T60" fmla="*/ 680 w 680"/>
                <a:gd name="T61" fmla="*/ 397 h 96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510" y="397"/>
                  </a:lnTo>
                  <a:lnTo>
                    <a:pt x="51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6" name="Freeform 1031">
              <a:extLst>
                <a:ext uri="{FF2B5EF4-FFF2-40B4-BE49-F238E27FC236}">
                  <a16:creationId xmlns:a16="http://schemas.microsoft.com/office/drawing/2014/main" id="{9CBF854A-1BF8-4606-A091-8278A30B7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457"/>
              <a:ext cx="57" cy="113"/>
            </a:xfrm>
            <a:custGeom>
              <a:avLst/>
              <a:gdLst>
                <a:gd name="T0" fmla="*/ 57 w 57"/>
                <a:gd name="T1" fmla="*/ 0 h 113"/>
                <a:gd name="T2" fmla="*/ 0 w 57"/>
                <a:gd name="T3" fmla="*/ 0 h 113"/>
                <a:gd name="T4" fmla="*/ 0 w 57"/>
                <a:gd name="T5" fmla="*/ 113 h 113"/>
                <a:gd name="T6" fmla="*/ 57 w 57"/>
                <a:gd name="T7" fmla="*/ 113 h 113"/>
                <a:gd name="T8" fmla="*/ 57 w 57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7" name="Freeform 1032">
              <a:extLst>
                <a:ext uri="{FF2B5EF4-FFF2-40B4-BE49-F238E27FC236}">
                  <a16:creationId xmlns:a16="http://schemas.microsoft.com/office/drawing/2014/main" id="{B5A981E4-75B5-4160-8947-4B29542EF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060"/>
              <a:ext cx="1248" cy="1077"/>
            </a:xfrm>
            <a:custGeom>
              <a:avLst/>
              <a:gdLst>
                <a:gd name="T0" fmla="*/ 851 w 1248"/>
                <a:gd name="T1" fmla="*/ 0 h 1077"/>
                <a:gd name="T2" fmla="*/ 851 w 1248"/>
                <a:gd name="T3" fmla="*/ 227 h 1077"/>
                <a:gd name="T4" fmla="*/ 907 w 1248"/>
                <a:gd name="T5" fmla="*/ 227 h 1077"/>
                <a:gd name="T6" fmla="*/ 907 w 1248"/>
                <a:gd name="T7" fmla="*/ 397 h 1077"/>
                <a:gd name="T8" fmla="*/ 1021 w 1248"/>
                <a:gd name="T9" fmla="*/ 397 h 1077"/>
                <a:gd name="T10" fmla="*/ 1021 w 1248"/>
                <a:gd name="T11" fmla="*/ 567 h 1077"/>
                <a:gd name="T12" fmla="*/ 1191 w 1248"/>
                <a:gd name="T13" fmla="*/ 567 h 1077"/>
                <a:gd name="T14" fmla="*/ 1191 w 1248"/>
                <a:gd name="T15" fmla="*/ 624 h 1077"/>
                <a:gd name="T16" fmla="*/ 1248 w 1248"/>
                <a:gd name="T17" fmla="*/ 624 h 1077"/>
                <a:gd name="T18" fmla="*/ 1248 w 1248"/>
                <a:gd name="T19" fmla="*/ 794 h 1077"/>
                <a:gd name="T20" fmla="*/ 1191 w 1248"/>
                <a:gd name="T21" fmla="*/ 794 h 1077"/>
                <a:gd name="T22" fmla="*/ 1191 w 1248"/>
                <a:gd name="T23" fmla="*/ 964 h 1077"/>
                <a:gd name="T24" fmla="*/ 1134 w 1248"/>
                <a:gd name="T25" fmla="*/ 964 h 1077"/>
                <a:gd name="T26" fmla="*/ 1134 w 1248"/>
                <a:gd name="T27" fmla="*/ 1021 h 1077"/>
                <a:gd name="T28" fmla="*/ 794 w 1248"/>
                <a:gd name="T29" fmla="*/ 1021 h 1077"/>
                <a:gd name="T30" fmla="*/ 794 w 1248"/>
                <a:gd name="T31" fmla="*/ 1077 h 1077"/>
                <a:gd name="T32" fmla="*/ 624 w 1248"/>
                <a:gd name="T33" fmla="*/ 1077 h 1077"/>
                <a:gd name="T34" fmla="*/ 624 w 1248"/>
                <a:gd name="T35" fmla="*/ 1021 h 1077"/>
                <a:gd name="T36" fmla="*/ 340 w 1248"/>
                <a:gd name="T37" fmla="*/ 1021 h 1077"/>
                <a:gd name="T38" fmla="*/ 340 w 1248"/>
                <a:gd name="T39" fmla="*/ 1077 h 1077"/>
                <a:gd name="T40" fmla="*/ 0 w 1248"/>
                <a:gd name="T41" fmla="*/ 1077 h 1077"/>
                <a:gd name="T42" fmla="*/ 0 w 1248"/>
                <a:gd name="T43" fmla="*/ 964 h 1077"/>
                <a:gd name="T44" fmla="*/ 57 w 1248"/>
                <a:gd name="T45" fmla="*/ 964 h 1077"/>
                <a:gd name="T46" fmla="*/ 57 w 1248"/>
                <a:gd name="T47" fmla="*/ 907 h 1077"/>
                <a:gd name="T48" fmla="*/ 114 w 1248"/>
                <a:gd name="T49" fmla="*/ 907 h 1077"/>
                <a:gd name="T50" fmla="*/ 114 w 1248"/>
                <a:gd name="T51" fmla="*/ 851 h 1077"/>
                <a:gd name="T52" fmla="*/ 284 w 1248"/>
                <a:gd name="T53" fmla="*/ 851 h 1077"/>
                <a:gd name="T54" fmla="*/ 284 w 1248"/>
                <a:gd name="T55" fmla="*/ 794 h 1077"/>
                <a:gd name="T56" fmla="*/ 511 w 1248"/>
                <a:gd name="T57" fmla="*/ 794 h 1077"/>
                <a:gd name="T58" fmla="*/ 511 w 1248"/>
                <a:gd name="T59" fmla="*/ 737 h 1077"/>
                <a:gd name="T60" fmla="*/ 454 w 1248"/>
                <a:gd name="T61" fmla="*/ 737 h 1077"/>
                <a:gd name="T62" fmla="*/ 454 w 1248"/>
                <a:gd name="T63" fmla="*/ 680 h 1077"/>
                <a:gd name="T64" fmla="*/ 624 w 1248"/>
                <a:gd name="T65" fmla="*/ 680 h 1077"/>
                <a:gd name="T66" fmla="*/ 624 w 1248"/>
                <a:gd name="T67" fmla="*/ 567 h 1077"/>
                <a:gd name="T68" fmla="*/ 681 w 1248"/>
                <a:gd name="T69" fmla="*/ 567 h 1077"/>
                <a:gd name="T70" fmla="*/ 681 w 1248"/>
                <a:gd name="T71" fmla="*/ 510 h 1077"/>
                <a:gd name="T72" fmla="*/ 567 w 1248"/>
                <a:gd name="T73" fmla="*/ 510 h 1077"/>
                <a:gd name="T74" fmla="*/ 567 w 1248"/>
                <a:gd name="T75" fmla="*/ 567 h 1077"/>
                <a:gd name="T76" fmla="*/ 397 w 1248"/>
                <a:gd name="T77" fmla="*/ 567 h 1077"/>
                <a:gd name="T78" fmla="*/ 397 w 1248"/>
                <a:gd name="T79" fmla="*/ 510 h 1077"/>
                <a:gd name="T80" fmla="*/ 511 w 1248"/>
                <a:gd name="T81" fmla="*/ 510 h 1077"/>
                <a:gd name="T82" fmla="*/ 511 w 1248"/>
                <a:gd name="T83" fmla="*/ 454 h 1077"/>
                <a:gd name="T84" fmla="*/ 340 w 1248"/>
                <a:gd name="T85" fmla="*/ 454 h 1077"/>
                <a:gd name="T86" fmla="*/ 340 w 1248"/>
                <a:gd name="T87" fmla="*/ 510 h 1077"/>
                <a:gd name="T88" fmla="*/ 284 w 1248"/>
                <a:gd name="T89" fmla="*/ 510 h 1077"/>
                <a:gd name="T90" fmla="*/ 284 w 1248"/>
                <a:gd name="T91" fmla="*/ 340 h 1077"/>
                <a:gd name="T92" fmla="*/ 511 w 1248"/>
                <a:gd name="T93" fmla="*/ 340 h 1077"/>
                <a:gd name="T94" fmla="*/ 511 w 1248"/>
                <a:gd name="T95" fmla="*/ 284 h 1077"/>
                <a:gd name="T96" fmla="*/ 567 w 1248"/>
                <a:gd name="T97" fmla="*/ 284 h 1077"/>
                <a:gd name="T98" fmla="*/ 567 w 1248"/>
                <a:gd name="T99" fmla="*/ 227 h 1077"/>
                <a:gd name="T100" fmla="*/ 624 w 1248"/>
                <a:gd name="T101" fmla="*/ 227 h 1077"/>
                <a:gd name="T102" fmla="*/ 624 w 1248"/>
                <a:gd name="T103" fmla="*/ 113 h 1077"/>
                <a:gd name="T104" fmla="*/ 681 w 1248"/>
                <a:gd name="T105" fmla="*/ 113 h 1077"/>
                <a:gd name="T106" fmla="*/ 681 w 1248"/>
                <a:gd name="T107" fmla="*/ 57 h 1077"/>
                <a:gd name="T108" fmla="*/ 794 w 1248"/>
                <a:gd name="T109" fmla="*/ 57 h 1077"/>
                <a:gd name="T110" fmla="*/ 794 w 1248"/>
                <a:gd name="T111" fmla="*/ 0 h 1077"/>
                <a:gd name="T112" fmla="*/ 851 w 1248"/>
                <a:gd name="T113" fmla="*/ 0 h 107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48" h="1077">
                  <a:moveTo>
                    <a:pt x="851" y="0"/>
                  </a:moveTo>
                  <a:lnTo>
                    <a:pt x="851" y="227"/>
                  </a:lnTo>
                  <a:lnTo>
                    <a:pt x="907" y="227"/>
                  </a:lnTo>
                  <a:lnTo>
                    <a:pt x="907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964"/>
                  </a:lnTo>
                  <a:lnTo>
                    <a:pt x="1134" y="964"/>
                  </a:lnTo>
                  <a:lnTo>
                    <a:pt x="1134" y="1021"/>
                  </a:lnTo>
                  <a:lnTo>
                    <a:pt x="794" y="1021"/>
                  </a:lnTo>
                  <a:lnTo>
                    <a:pt x="794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D2E88E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" name="Group 1463">
            <a:extLst>
              <a:ext uri="{FF2B5EF4-FFF2-40B4-BE49-F238E27FC236}">
                <a16:creationId xmlns:a16="http://schemas.microsoft.com/office/drawing/2014/main" id="{C210CFBD-89B4-4537-AD17-FBD70F2D569F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2052" name="Group 1464">
              <a:extLst>
                <a:ext uri="{FF2B5EF4-FFF2-40B4-BE49-F238E27FC236}">
                  <a16:creationId xmlns:a16="http://schemas.microsoft.com/office/drawing/2014/main" id="{A18BC23F-F666-4E52-8016-AEB8E0D752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2266" name="WordArt 1465">
                <a:extLst>
                  <a:ext uri="{FF2B5EF4-FFF2-40B4-BE49-F238E27FC236}">
                    <a16:creationId xmlns:a16="http://schemas.microsoft.com/office/drawing/2014/main" id="{06F2869C-B76A-4B6D-B74D-2744FA19D2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2267" name="WordArt 1466">
                <a:extLst>
                  <a:ext uri="{FF2B5EF4-FFF2-40B4-BE49-F238E27FC236}">
                    <a16:creationId xmlns:a16="http://schemas.microsoft.com/office/drawing/2014/main" id="{9587BE7B-96C9-490D-98CE-904ADA9CEE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2053" name="Group 1467">
              <a:extLst>
                <a:ext uri="{FF2B5EF4-FFF2-40B4-BE49-F238E27FC236}">
                  <a16:creationId xmlns:a16="http://schemas.microsoft.com/office/drawing/2014/main" id="{77C02E11-CBB1-45D2-B064-A7D9A1D9F5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2264" name="WordArt 1468">
                <a:extLst>
                  <a:ext uri="{FF2B5EF4-FFF2-40B4-BE49-F238E27FC236}">
                    <a16:creationId xmlns:a16="http://schemas.microsoft.com/office/drawing/2014/main" id="{EA62C88A-03E7-451C-96BA-80168DB8D1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2265" name="WordArt 1469">
                <a:extLst>
                  <a:ext uri="{FF2B5EF4-FFF2-40B4-BE49-F238E27FC236}">
                    <a16:creationId xmlns:a16="http://schemas.microsoft.com/office/drawing/2014/main" id="{CF7C871B-8E55-41DE-AE77-877851C39E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2054" name="Group 1470">
              <a:extLst>
                <a:ext uri="{FF2B5EF4-FFF2-40B4-BE49-F238E27FC236}">
                  <a16:creationId xmlns:a16="http://schemas.microsoft.com/office/drawing/2014/main" id="{2FCC393C-55CD-4D0C-BEBF-BA29B5CD50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2262" name="WordArt 1471">
                <a:extLst>
                  <a:ext uri="{FF2B5EF4-FFF2-40B4-BE49-F238E27FC236}">
                    <a16:creationId xmlns:a16="http://schemas.microsoft.com/office/drawing/2014/main" id="{0B17A73C-BA81-4123-9C22-BC0C72F09D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2263" name="WordArt 1472">
                <a:extLst>
                  <a:ext uri="{FF2B5EF4-FFF2-40B4-BE49-F238E27FC236}">
                    <a16:creationId xmlns:a16="http://schemas.microsoft.com/office/drawing/2014/main" id="{259A12AC-D79E-46C0-A8B8-1E91B50B49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2055" name="Group 1473">
              <a:extLst>
                <a:ext uri="{FF2B5EF4-FFF2-40B4-BE49-F238E27FC236}">
                  <a16:creationId xmlns:a16="http://schemas.microsoft.com/office/drawing/2014/main" id="{A73BE884-D112-4524-B24E-60F8706C1D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2260" name="WordArt 1474">
                <a:extLst>
                  <a:ext uri="{FF2B5EF4-FFF2-40B4-BE49-F238E27FC236}">
                    <a16:creationId xmlns:a16="http://schemas.microsoft.com/office/drawing/2014/main" id="{696E23AD-71D6-40EF-93B5-CBEF2E7131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2261" name="WordArt 1475">
                <a:extLst>
                  <a:ext uri="{FF2B5EF4-FFF2-40B4-BE49-F238E27FC236}">
                    <a16:creationId xmlns:a16="http://schemas.microsoft.com/office/drawing/2014/main" id="{99C18959-CC5B-4A2A-80BC-B8277CE03E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2056" name="Group 1476">
              <a:extLst>
                <a:ext uri="{FF2B5EF4-FFF2-40B4-BE49-F238E27FC236}">
                  <a16:creationId xmlns:a16="http://schemas.microsoft.com/office/drawing/2014/main" id="{84FCC218-7B2A-4923-93AC-D9BE4A3F1D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2258" name="WordArt 1477">
                <a:extLst>
                  <a:ext uri="{FF2B5EF4-FFF2-40B4-BE49-F238E27FC236}">
                    <a16:creationId xmlns:a16="http://schemas.microsoft.com/office/drawing/2014/main" id="{78779CAB-3B39-4358-BA84-C4C67AD52A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2259" name="WordArt 1478">
                <a:extLst>
                  <a:ext uri="{FF2B5EF4-FFF2-40B4-BE49-F238E27FC236}">
                    <a16:creationId xmlns:a16="http://schemas.microsoft.com/office/drawing/2014/main" id="{5A4A1E50-05B4-4CCF-95E4-03434ADA0E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2057" name="Group 1479">
              <a:extLst>
                <a:ext uri="{FF2B5EF4-FFF2-40B4-BE49-F238E27FC236}">
                  <a16:creationId xmlns:a16="http://schemas.microsoft.com/office/drawing/2014/main" id="{998C085E-EA29-416C-8F51-1EEC98BDBD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2256" name="WordArt 1480">
                <a:extLst>
                  <a:ext uri="{FF2B5EF4-FFF2-40B4-BE49-F238E27FC236}">
                    <a16:creationId xmlns:a16="http://schemas.microsoft.com/office/drawing/2014/main" id="{6CB487A3-EE92-47B2-A67D-21B6A15F9A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2257" name="WordArt 1481">
                <a:extLst>
                  <a:ext uri="{FF2B5EF4-FFF2-40B4-BE49-F238E27FC236}">
                    <a16:creationId xmlns:a16="http://schemas.microsoft.com/office/drawing/2014/main" id="{209B66DD-5ABB-4E82-BC77-F78AA4E5B1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2058" name="Group 1482">
              <a:extLst>
                <a:ext uri="{FF2B5EF4-FFF2-40B4-BE49-F238E27FC236}">
                  <a16:creationId xmlns:a16="http://schemas.microsoft.com/office/drawing/2014/main" id="{7C57139C-7086-4A55-8D73-40DF19A67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2254" name="WordArt 1483">
                <a:extLst>
                  <a:ext uri="{FF2B5EF4-FFF2-40B4-BE49-F238E27FC236}">
                    <a16:creationId xmlns:a16="http://schemas.microsoft.com/office/drawing/2014/main" id="{D27A494C-D257-4E2A-A337-AE44A0A18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2255" name="WordArt 1484">
                <a:extLst>
                  <a:ext uri="{FF2B5EF4-FFF2-40B4-BE49-F238E27FC236}">
                    <a16:creationId xmlns:a16="http://schemas.microsoft.com/office/drawing/2014/main" id="{8BE3EB02-89F0-4E47-82BB-ACF0920EE0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2059" name="Group 1485">
              <a:extLst>
                <a:ext uri="{FF2B5EF4-FFF2-40B4-BE49-F238E27FC236}">
                  <a16:creationId xmlns:a16="http://schemas.microsoft.com/office/drawing/2014/main" id="{4D73A3C4-3153-44B3-B89B-5CF4280D96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2252" name="WordArt 1486">
                <a:extLst>
                  <a:ext uri="{FF2B5EF4-FFF2-40B4-BE49-F238E27FC236}">
                    <a16:creationId xmlns:a16="http://schemas.microsoft.com/office/drawing/2014/main" id="{B54D17D2-BB97-4C17-919D-B125CF3FBA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2253" name="WordArt 1487">
                <a:extLst>
                  <a:ext uri="{FF2B5EF4-FFF2-40B4-BE49-F238E27FC236}">
                    <a16:creationId xmlns:a16="http://schemas.microsoft.com/office/drawing/2014/main" id="{3095C56B-1C3A-46D3-9A5C-408F3252A4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2060" name="Group 1488">
              <a:extLst>
                <a:ext uri="{FF2B5EF4-FFF2-40B4-BE49-F238E27FC236}">
                  <a16:creationId xmlns:a16="http://schemas.microsoft.com/office/drawing/2014/main" id="{505CF0BD-1022-465F-8B4D-B4BBA090A9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2250" name="WordArt 1489">
                <a:extLst>
                  <a:ext uri="{FF2B5EF4-FFF2-40B4-BE49-F238E27FC236}">
                    <a16:creationId xmlns:a16="http://schemas.microsoft.com/office/drawing/2014/main" id="{A9AB24D3-3179-47C9-B0F8-E290B520E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2251" name="WordArt 1490">
                <a:extLst>
                  <a:ext uri="{FF2B5EF4-FFF2-40B4-BE49-F238E27FC236}">
                    <a16:creationId xmlns:a16="http://schemas.microsoft.com/office/drawing/2014/main" id="{19DA5057-2061-4043-AF91-E43F34228B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2061" name="Group 1491">
              <a:extLst>
                <a:ext uri="{FF2B5EF4-FFF2-40B4-BE49-F238E27FC236}">
                  <a16:creationId xmlns:a16="http://schemas.microsoft.com/office/drawing/2014/main" id="{2AFC0BB0-FEB2-4158-A0FE-EF9ED59B15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2248" name="WordArt 1492">
                <a:extLst>
                  <a:ext uri="{FF2B5EF4-FFF2-40B4-BE49-F238E27FC236}">
                    <a16:creationId xmlns:a16="http://schemas.microsoft.com/office/drawing/2014/main" id="{12455D73-B045-471D-AA2B-39BA31ABE4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2249" name="WordArt 1493">
                <a:extLst>
                  <a:ext uri="{FF2B5EF4-FFF2-40B4-BE49-F238E27FC236}">
                    <a16:creationId xmlns:a16="http://schemas.microsoft.com/office/drawing/2014/main" id="{9EDF0FE8-7B59-49CE-BB55-162C0B6BA3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2062" name="Group 1494">
              <a:extLst>
                <a:ext uri="{FF2B5EF4-FFF2-40B4-BE49-F238E27FC236}">
                  <a16:creationId xmlns:a16="http://schemas.microsoft.com/office/drawing/2014/main" id="{8F1B4FB5-72B9-460C-B7F1-6DEDA20B63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2246" name="WordArt 1495">
                <a:extLst>
                  <a:ext uri="{FF2B5EF4-FFF2-40B4-BE49-F238E27FC236}">
                    <a16:creationId xmlns:a16="http://schemas.microsoft.com/office/drawing/2014/main" id="{8B29DFC2-E0D2-4BE8-8F3B-8BDCC81509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2247" name="WordArt 1496">
                <a:extLst>
                  <a:ext uri="{FF2B5EF4-FFF2-40B4-BE49-F238E27FC236}">
                    <a16:creationId xmlns:a16="http://schemas.microsoft.com/office/drawing/2014/main" id="{3CD1A97C-A622-4892-BCD1-166C1EDA56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2063" name="Group 1497">
              <a:extLst>
                <a:ext uri="{FF2B5EF4-FFF2-40B4-BE49-F238E27FC236}">
                  <a16:creationId xmlns:a16="http://schemas.microsoft.com/office/drawing/2014/main" id="{C28078CC-429D-4FAF-B259-E466FFD824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2244" name="WordArt 1498">
                <a:extLst>
                  <a:ext uri="{FF2B5EF4-FFF2-40B4-BE49-F238E27FC236}">
                    <a16:creationId xmlns:a16="http://schemas.microsoft.com/office/drawing/2014/main" id="{CF7F2080-9E86-4DEA-AC5A-0AE2CAAD74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2245" name="WordArt 1499">
                <a:extLst>
                  <a:ext uri="{FF2B5EF4-FFF2-40B4-BE49-F238E27FC236}">
                    <a16:creationId xmlns:a16="http://schemas.microsoft.com/office/drawing/2014/main" id="{FC6D5496-6457-4097-BF17-329A085DEF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2064" name="Group 1500">
              <a:extLst>
                <a:ext uri="{FF2B5EF4-FFF2-40B4-BE49-F238E27FC236}">
                  <a16:creationId xmlns:a16="http://schemas.microsoft.com/office/drawing/2014/main" id="{2F8B2195-17BC-45FE-8203-2B0A1266E1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2242" name="WordArt 1501">
                <a:extLst>
                  <a:ext uri="{FF2B5EF4-FFF2-40B4-BE49-F238E27FC236}">
                    <a16:creationId xmlns:a16="http://schemas.microsoft.com/office/drawing/2014/main" id="{D9917B8D-AE73-4804-BE6A-58BF858D2B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2243" name="WordArt 1502">
                <a:extLst>
                  <a:ext uri="{FF2B5EF4-FFF2-40B4-BE49-F238E27FC236}">
                    <a16:creationId xmlns:a16="http://schemas.microsoft.com/office/drawing/2014/main" id="{301F246B-C410-4C8A-8D38-571D826243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2065" name="Group 1503">
              <a:extLst>
                <a:ext uri="{FF2B5EF4-FFF2-40B4-BE49-F238E27FC236}">
                  <a16:creationId xmlns:a16="http://schemas.microsoft.com/office/drawing/2014/main" id="{21CD4D85-E9FC-4379-9031-B6BA3F7C8B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2240" name="WordArt 1504">
                <a:extLst>
                  <a:ext uri="{FF2B5EF4-FFF2-40B4-BE49-F238E27FC236}">
                    <a16:creationId xmlns:a16="http://schemas.microsoft.com/office/drawing/2014/main" id="{71B4E177-B723-45B2-921E-6E42745B2A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2241" name="WordArt 1505">
                <a:extLst>
                  <a:ext uri="{FF2B5EF4-FFF2-40B4-BE49-F238E27FC236}">
                    <a16:creationId xmlns:a16="http://schemas.microsoft.com/office/drawing/2014/main" id="{DB01EE01-5A18-474F-A13B-7237B8ED4C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2066" name="Group 1506">
              <a:extLst>
                <a:ext uri="{FF2B5EF4-FFF2-40B4-BE49-F238E27FC236}">
                  <a16:creationId xmlns:a16="http://schemas.microsoft.com/office/drawing/2014/main" id="{A1BAC01F-1FCC-4AD8-9BE1-EF5C6D9306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2238" name="WordArt 1507">
                <a:extLst>
                  <a:ext uri="{FF2B5EF4-FFF2-40B4-BE49-F238E27FC236}">
                    <a16:creationId xmlns:a16="http://schemas.microsoft.com/office/drawing/2014/main" id="{835D12B6-EC95-49B1-8800-AAEB24BCA8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2239" name="WordArt 1508">
                <a:extLst>
                  <a:ext uri="{FF2B5EF4-FFF2-40B4-BE49-F238E27FC236}">
                    <a16:creationId xmlns:a16="http://schemas.microsoft.com/office/drawing/2014/main" id="{5E607F9D-7335-4760-B5A2-CA33903494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2067" name="Group 1509">
              <a:extLst>
                <a:ext uri="{FF2B5EF4-FFF2-40B4-BE49-F238E27FC236}">
                  <a16:creationId xmlns:a16="http://schemas.microsoft.com/office/drawing/2014/main" id="{B7BFE453-D489-4FCC-93E7-D328760FB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5" y="2200"/>
              <a:ext cx="255" cy="82"/>
              <a:chOff x="6725" y="2200"/>
              <a:chExt cx="255" cy="82"/>
            </a:xfrm>
          </p:grpSpPr>
          <p:sp>
            <p:nvSpPr>
              <p:cNvPr id="2236" name="WordArt 1510">
                <a:extLst>
                  <a:ext uri="{FF2B5EF4-FFF2-40B4-BE49-F238E27FC236}">
                    <a16:creationId xmlns:a16="http://schemas.microsoft.com/office/drawing/2014/main" id="{04FDE88C-C944-4F82-B3E5-F91D677FE6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5" y="22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2237" name="WordArt 1511">
                <a:extLst>
                  <a:ext uri="{FF2B5EF4-FFF2-40B4-BE49-F238E27FC236}">
                    <a16:creationId xmlns:a16="http://schemas.microsoft.com/office/drawing/2014/main" id="{7ED1E308-4D26-4E89-B14D-690B30AB6E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220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2068" name="Group 1515">
              <a:extLst>
                <a:ext uri="{FF2B5EF4-FFF2-40B4-BE49-F238E27FC236}">
                  <a16:creationId xmlns:a16="http://schemas.microsoft.com/office/drawing/2014/main" id="{5D2CE9D6-335A-4306-AB10-7D8472C009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2234" name="WordArt 1516">
                <a:extLst>
                  <a:ext uri="{FF2B5EF4-FFF2-40B4-BE49-F238E27FC236}">
                    <a16:creationId xmlns:a16="http://schemas.microsoft.com/office/drawing/2014/main" id="{9D88200A-3110-4D0D-BD69-8A30CBE1D4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2235" name="WordArt 1517">
                <a:extLst>
                  <a:ext uri="{FF2B5EF4-FFF2-40B4-BE49-F238E27FC236}">
                    <a16:creationId xmlns:a16="http://schemas.microsoft.com/office/drawing/2014/main" id="{4B6247AA-B92F-48B5-8493-78EE2BADA9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2069" name="Group 1518">
              <a:extLst>
                <a:ext uri="{FF2B5EF4-FFF2-40B4-BE49-F238E27FC236}">
                  <a16:creationId xmlns:a16="http://schemas.microsoft.com/office/drawing/2014/main" id="{840C577A-A6C3-402A-BCB3-A101B138D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2232" name="WordArt 1519">
                <a:extLst>
                  <a:ext uri="{FF2B5EF4-FFF2-40B4-BE49-F238E27FC236}">
                    <a16:creationId xmlns:a16="http://schemas.microsoft.com/office/drawing/2014/main" id="{DF68C543-D4BC-4B76-B936-FDAA4190F6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2233" name="WordArt 1520">
                <a:extLst>
                  <a:ext uri="{FF2B5EF4-FFF2-40B4-BE49-F238E27FC236}">
                    <a16:creationId xmlns:a16="http://schemas.microsoft.com/office/drawing/2014/main" id="{8C9DB4FF-9945-4A80-8971-66C9FC6C21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2070" name="Group 1521">
              <a:extLst>
                <a:ext uri="{FF2B5EF4-FFF2-40B4-BE49-F238E27FC236}">
                  <a16:creationId xmlns:a16="http://schemas.microsoft.com/office/drawing/2014/main" id="{0950569D-0368-4ED4-961E-ED3437EBBB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2230" name="WordArt 1522">
                <a:extLst>
                  <a:ext uri="{FF2B5EF4-FFF2-40B4-BE49-F238E27FC236}">
                    <a16:creationId xmlns:a16="http://schemas.microsoft.com/office/drawing/2014/main" id="{404A580A-5ACC-4222-B51D-4D89226A46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2231" name="WordArt 1523">
                <a:extLst>
                  <a:ext uri="{FF2B5EF4-FFF2-40B4-BE49-F238E27FC236}">
                    <a16:creationId xmlns:a16="http://schemas.microsoft.com/office/drawing/2014/main" id="{37AE5AD4-CAE3-4C54-AB1C-0243F424E5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2071" name="Group 1524">
              <a:extLst>
                <a:ext uri="{FF2B5EF4-FFF2-40B4-BE49-F238E27FC236}">
                  <a16:creationId xmlns:a16="http://schemas.microsoft.com/office/drawing/2014/main" id="{D9EEA8EE-726D-4277-850D-CF5C6465F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2228" name="WordArt 1525">
                <a:extLst>
                  <a:ext uri="{FF2B5EF4-FFF2-40B4-BE49-F238E27FC236}">
                    <a16:creationId xmlns:a16="http://schemas.microsoft.com/office/drawing/2014/main" id="{C8EAE1A8-335F-4BC2-9431-FEE1308846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2229" name="WordArt 1526">
                <a:extLst>
                  <a:ext uri="{FF2B5EF4-FFF2-40B4-BE49-F238E27FC236}">
                    <a16:creationId xmlns:a16="http://schemas.microsoft.com/office/drawing/2014/main" id="{82DEFC7F-9425-4C14-9FF9-7322B68D39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2072" name="Group 1527">
              <a:extLst>
                <a:ext uri="{FF2B5EF4-FFF2-40B4-BE49-F238E27FC236}">
                  <a16:creationId xmlns:a16="http://schemas.microsoft.com/office/drawing/2014/main" id="{9FBDBD27-E0C2-46F2-837D-896547306A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2226" name="WordArt 1528">
                <a:extLst>
                  <a:ext uri="{FF2B5EF4-FFF2-40B4-BE49-F238E27FC236}">
                    <a16:creationId xmlns:a16="http://schemas.microsoft.com/office/drawing/2014/main" id="{AB3BECBA-624D-4E41-A149-E1D01FB3F0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2227" name="WordArt 1529">
                <a:extLst>
                  <a:ext uri="{FF2B5EF4-FFF2-40B4-BE49-F238E27FC236}">
                    <a16:creationId xmlns:a16="http://schemas.microsoft.com/office/drawing/2014/main" id="{D14E4B63-FE33-46C9-9F17-143389EE70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2073" name="Group 1530">
              <a:extLst>
                <a:ext uri="{FF2B5EF4-FFF2-40B4-BE49-F238E27FC236}">
                  <a16:creationId xmlns:a16="http://schemas.microsoft.com/office/drawing/2014/main" id="{8E89C94D-4C43-4C52-B6CB-FBB68DAE33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2224" name="WordArt 1531">
                <a:extLst>
                  <a:ext uri="{FF2B5EF4-FFF2-40B4-BE49-F238E27FC236}">
                    <a16:creationId xmlns:a16="http://schemas.microsoft.com/office/drawing/2014/main" id="{14F70A37-5ABA-4432-9AFC-003E129AF1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2225" name="WordArt 1532">
                <a:extLst>
                  <a:ext uri="{FF2B5EF4-FFF2-40B4-BE49-F238E27FC236}">
                    <a16:creationId xmlns:a16="http://schemas.microsoft.com/office/drawing/2014/main" id="{3B837A72-BD5D-4B3E-B811-7F9A16D6B6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2074" name="Group 1533">
              <a:extLst>
                <a:ext uri="{FF2B5EF4-FFF2-40B4-BE49-F238E27FC236}">
                  <a16:creationId xmlns:a16="http://schemas.microsoft.com/office/drawing/2014/main" id="{A487A75A-99E4-4DEB-B613-60FC27CD18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2222" name="WordArt 1534">
                <a:extLst>
                  <a:ext uri="{FF2B5EF4-FFF2-40B4-BE49-F238E27FC236}">
                    <a16:creationId xmlns:a16="http://schemas.microsoft.com/office/drawing/2014/main" id="{09EB95D7-E3A2-4794-9FF1-9BE6777948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2223" name="WordArt 1535">
                <a:extLst>
                  <a:ext uri="{FF2B5EF4-FFF2-40B4-BE49-F238E27FC236}">
                    <a16:creationId xmlns:a16="http://schemas.microsoft.com/office/drawing/2014/main" id="{F4D022A6-A9CC-4FBE-80E7-6155FE65B2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2075" name="Group 1536">
              <a:extLst>
                <a:ext uri="{FF2B5EF4-FFF2-40B4-BE49-F238E27FC236}">
                  <a16:creationId xmlns:a16="http://schemas.microsoft.com/office/drawing/2014/main" id="{D8C833EA-BE68-48B4-91AC-D65EAE2DCE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2220" name="WordArt 1537">
                <a:extLst>
                  <a:ext uri="{FF2B5EF4-FFF2-40B4-BE49-F238E27FC236}">
                    <a16:creationId xmlns:a16="http://schemas.microsoft.com/office/drawing/2014/main" id="{65366FEC-476A-443B-B944-F9B8455F09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2221" name="WordArt 1538">
                <a:extLst>
                  <a:ext uri="{FF2B5EF4-FFF2-40B4-BE49-F238E27FC236}">
                    <a16:creationId xmlns:a16="http://schemas.microsoft.com/office/drawing/2014/main" id="{3C8845B9-3199-413A-8F62-2C833B10C5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2076" name="Group 1539">
              <a:extLst>
                <a:ext uri="{FF2B5EF4-FFF2-40B4-BE49-F238E27FC236}">
                  <a16:creationId xmlns:a16="http://schemas.microsoft.com/office/drawing/2014/main" id="{859887B4-0097-4A17-A299-8F3EF91186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2218" name="WordArt 1540">
                <a:extLst>
                  <a:ext uri="{FF2B5EF4-FFF2-40B4-BE49-F238E27FC236}">
                    <a16:creationId xmlns:a16="http://schemas.microsoft.com/office/drawing/2014/main" id="{715B76BA-6DFD-4D03-9B93-0BB27DBCE1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2219" name="WordArt 1541">
                <a:extLst>
                  <a:ext uri="{FF2B5EF4-FFF2-40B4-BE49-F238E27FC236}">
                    <a16:creationId xmlns:a16="http://schemas.microsoft.com/office/drawing/2014/main" id="{8E3C40B3-753F-45FA-B3CC-203CEBED82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2077" name="Group 1542">
              <a:extLst>
                <a:ext uri="{FF2B5EF4-FFF2-40B4-BE49-F238E27FC236}">
                  <a16:creationId xmlns:a16="http://schemas.microsoft.com/office/drawing/2014/main" id="{7F4B2ACD-B66E-4D77-820F-ACB14066BA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2216" name="WordArt 1543">
                <a:extLst>
                  <a:ext uri="{FF2B5EF4-FFF2-40B4-BE49-F238E27FC236}">
                    <a16:creationId xmlns:a16="http://schemas.microsoft.com/office/drawing/2014/main" id="{0901434A-1ECF-457D-8A82-169E40FBDC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2217" name="WordArt 1544">
                <a:extLst>
                  <a:ext uri="{FF2B5EF4-FFF2-40B4-BE49-F238E27FC236}">
                    <a16:creationId xmlns:a16="http://schemas.microsoft.com/office/drawing/2014/main" id="{C0221DBA-82FA-460A-830A-3126647AF8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2078" name="Group 1545">
              <a:extLst>
                <a:ext uri="{FF2B5EF4-FFF2-40B4-BE49-F238E27FC236}">
                  <a16:creationId xmlns:a16="http://schemas.microsoft.com/office/drawing/2014/main" id="{E236957B-7AF3-4899-B03E-9FFE95DA87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2214" name="WordArt 1546">
                <a:extLst>
                  <a:ext uri="{FF2B5EF4-FFF2-40B4-BE49-F238E27FC236}">
                    <a16:creationId xmlns:a16="http://schemas.microsoft.com/office/drawing/2014/main" id="{C1677339-456E-4DEE-B09D-FDDE26E5A3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2215" name="WordArt 1547">
                <a:extLst>
                  <a:ext uri="{FF2B5EF4-FFF2-40B4-BE49-F238E27FC236}">
                    <a16:creationId xmlns:a16="http://schemas.microsoft.com/office/drawing/2014/main" id="{D6704262-0807-43B7-9556-AA47C0B79C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2079" name="Group 1548">
              <a:extLst>
                <a:ext uri="{FF2B5EF4-FFF2-40B4-BE49-F238E27FC236}">
                  <a16:creationId xmlns:a16="http://schemas.microsoft.com/office/drawing/2014/main" id="{87377E42-0B9A-47B4-8C00-3C0CFCF594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2212" name="WordArt 1549">
                <a:extLst>
                  <a:ext uri="{FF2B5EF4-FFF2-40B4-BE49-F238E27FC236}">
                    <a16:creationId xmlns:a16="http://schemas.microsoft.com/office/drawing/2014/main" id="{4A07E4EE-1792-48ED-9E71-E1EEC9741F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2213" name="WordArt 1550">
                <a:extLst>
                  <a:ext uri="{FF2B5EF4-FFF2-40B4-BE49-F238E27FC236}">
                    <a16:creationId xmlns:a16="http://schemas.microsoft.com/office/drawing/2014/main" id="{3C68B861-C54C-4D1B-A7D4-F1F457CF19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2080" name="Group 1551">
              <a:extLst>
                <a:ext uri="{FF2B5EF4-FFF2-40B4-BE49-F238E27FC236}">
                  <a16:creationId xmlns:a16="http://schemas.microsoft.com/office/drawing/2014/main" id="{50847F59-858E-4B5B-8A24-64095140E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2210" name="WordArt 1552">
                <a:extLst>
                  <a:ext uri="{FF2B5EF4-FFF2-40B4-BE49-F238E27FC236}">
                    <a16:creationId xmlns:a16="http://schemas.microsoft.com/office/drawing/2014/main" id="{483CBBC3-2386-41E8-9DF6-6A1C512A27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2211" name="WordArt 1553">
                <a:extLst>
                  <a:ext uri="{FF2B5EF4-FFF2-40B4-BE49-F238E27FC236}">
                    <a16:creationId xmlns:a16="http://schemas.microsoft.com/office/drawing/2014/main" id="{6C13055B-ED55-457A-B5C8-35FD437660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2081" name="Group 1554">
              <a:extLst>
                <a:ext uri="{FF2B5EF4-FFF2-40B4-BE49-F238E27FC236}">
                  <a16:creationId xmlns:a16="http://schemas.microsoft.com/office/drawing/2014/main" id="{A6735755-58C6-4B92-AC8B-36E388F231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2208" name="WordArt 1555">
                <a:extLst>
                  <a:ext uri="{FF2B5EF4-FFF2-40B4-BE49-F238E27FC236}">
                    <a16:creationId xmlns:a16="http://schemas.microsoft.com/office/drawing/2014/main" id="{FAB8BB74-5B92-4A6F-8B78-DD3BA18001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2209" name="WordArt 1556">
                <a:extLst>
                  <a:ext uri="{FF2B5EF4-FFF2-40B4-BE49-F238E27FC236}">
                    <a16:creationId xmlns:a16="http://schemas.microsoft.com/office/drawing/2014/main" id="{157C48EA-1D72-49D1-B551-8FE6345AF6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2082" name="Group 1557">
              <a:extLst>
                <a:ext uri="{FF2B5EF4-FFF2-40B4-BE49-F238E27FC236}">
                  <a16:creationId xmlns:a16="http://schemas.microsoft.com/office/drawing/2014/main" id="{49E9B389-6ECE-47CE-9BE5-2C7B51A53D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2206" name="WordArt 1558">
                <a:extLst>
                  <a:ext uri="{FF2B5EF4-FFF2-40B4-BE49-F238E27FC236}">
                    <a16:creationId xmlns:a16="http://schemas.microsoft.com/office/drawing/2014/main" id="{17491455-F033-4FB8-A810-171EE9EC9C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2207" name="WordArt 1559">
                <a:extLst>
                  <a:ext uri="{FF2B5EF4-FFF2-40B4-BE49-F238E27FC236}">
                    <a16:creationId xmlns:a16="http://schemas.microsoft.com/office/drawing/2014/main" id="{803B36BA-8747-43D1-B1C9-AB183E9496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2083" name="Group 1560">
              <a:extLst>
                <a:ext uri="{FF2B5EF4-FFF2-40B4-BE49-F238E27FC236}">
                  <a16:creationId xmlns:a16="http://schemas.microsoft.com/office/drawing/2014/main" id="{CED2C55B-B059-4F7D-9C3E-48BA0C5B63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2204" name="WordArt 1561">
                <a:extLst>
                  <a:ext uri="{FF2B5EF4-FFF2-40B4-BE49-F238E27FC236}">
                    <a16:creationId xmlns:a16="http://schemas.microsoft.com/office/drawing/2014/main" id="{FB72FA80-83BE-431B-8456-5FB6BCEDCF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2205" name="WordArt 1562">
                <a:extLst>
                  <a:ext uri="{FF2B5EF4-FFF2-40B4-BE49-F238E27FC236}">
                    <a16:creationId xmlns:a16="http://schemas.microsoft.com/office/drawing/2014/main" id="{3EDC83F7-1A63-4773-97D7-9CFF00B37A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2084" name="Group 1563">
              <a:extLst>
                <a:ext uri="{FF2B5EF4-FFF2-40B4-BE49-F238E27FC236}">
                  <a16:creationId xmlns:a16="http://schemas.microsoft.com/office/drawing/2014/main" id="{035D8455-40A5-4EFA-8E96-AF2989B24C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2202" name="WordArt 1564">
                <a:extLst>
                  <a:ext uri="{FF2B5EF4-FFF2-40B4-BE49-F238E27FC236}">
                    <a16:creationId xmlns:a16="http://schemas.microsoft.com/office/drawing/2014/main" id="{9FA16C64-81BD-47A9-B7FA-CB34F0EC11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2203" name="WordArt 1565">
                <a:extLst>
                  <a:ext uri="{FF2B5EF4-FFF2-40B4-BE49-F238E27FC236}">
                    <a16:creationId xmlns:a16="http://schemas.microsoft.com/office/drawing/2014/main" id="{A99459CF-A473-4853-BAAE-2AF50C0321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2085" name="Group 1566">
              <a:extLst>
                <a:ext uri="{FF2B5EF4-FFF2-40B4-BE49-F238E27FC236}">
                  <a16:creationId xmlns:a16="http://schemas.microsoft.com/office/drawing/2014/main" id="{9531D052-FECB-4832-8D90-9E64D00C11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2200" name="WordArt 1567">
                <a:extLst>
                  <a:ext uri="{FF2B5EF4-FFF2-40B4-BE49-F238E27FC236}">
                    <a16:creationId xmlns:a16="http://schemas.microsoft.com/office/drawing/2014/main" id="{546781F9-B2E8-418E-9330-4FC1ADF43F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2201" name="WordArt 1568">
                <a:extLst>
                  <a:ext uri="{FF2B5EF4-FFF2-40B4-BE49-F238E27FC236}">
                    <a16:creationId xmlns:a16="http://schemas.microsoft.com/office/drawing/2014/main" id="{379CC8BD-E75F-449D-A65B-7814925890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2086" name="Group 1569">
              <a:extLst>
                <a:ext uri="{FF2B5EF4-FFF2-40B4-BE49-F238E27FC236}">
                  <a16:creationId xmlns:a16="http://schemas.microsoft.com/office/drawing/2014/main" id="{D10FFEA7-F3D3-4014-BEC9-05108921A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2198" name="WordArt 1570">
                <a:extLst>
                  <a:ext uri="{FF2B5EF4-FFF2-40B4-BE49-F238E27FC236}">
                    <a16:creationId xmlns:a16="http://schemas.microsoft.com/office/drawing/2014/main" id="{521E4CDC-096A-49D4-A62A-136CF6E379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2199" name="WordArt 1571">
                <a:extLst>
                  <a:ext uri="{FF2B5EF4-FFF2-40B4-BE49-F238E27FC236}">
                    <a16:creationId xmlns:a16="http://schemas.microsoft.com/office/drawing/2014/main" id="{EEFF6FBA-2ED5-495B-A660-11F974E989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2087" name="Group 1572">
              <a:extLst>
                <a:ext uri="{FF2B5EF4-FFF2-40B4-BE49-F238E27FC236}">
                  <a16:creationId xmlns:a16="http://schemas.microsoft.com/office/drawing/2014/main" id="{9279A518-FCB4-49BE-9969-A02BE6D9F9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2196" name="WordArt 1573">
                <a:extLst>
                  <a:ext uri="{FF2B5EF4-FFF2-40B4-BE49-F238E27FC236}">
                    <a16:creationId xmlns:a16="http://schemas.microsoft.com/office/drawing/2014/main" id="{E73A9673-F7A6-460F-A5AA-8B81A7FEFF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2197" name="WordArt 1574">
                <a:extLst>
                  <a:ext uri="{FF2B5EF4-FFF2-40B4-BE49-F238E27FC236}">
                    <a16:creationId xmlns:a16="http://schemas.microsoft.com/office/drawing/2014/main" id="{D6C8006E-5279-4005-A3CD-83300E7DBD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2088" name="Group 1575">
              <a:extLst>
                <a:ext uri="{FF2B5EF4-FFF2-40B4-BE49-F238E27FC236}">
                  <a16:creationId xmlns:a16="http://schemas.microsoft.com/office/drawing/2014/main" id="{0B43A70C-8F32-4DC6-B6B6-C0D0353CA1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2194" name="WordArt 1576">
                <a:extLst>
                  <a:ext uri="{FF2B5EF4-FFF2-40B4-BE49-F238E27FC236}">
                    <a16:creationId xmlns:a16="http://schemas.microsoft.com/office/drawing/2014/main" id="{157E8D7D-2B45-453E-8CFC-080B2402F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2195" name="WordArt 1577">
                <a:extLst>
                  <a:ext uri="{FF2B5EF4-FFF2-40B4-BE49-F238E27FC236}">
                    <a16:creationId xmlns:a16="http://schemas.microsoft.com/office/drawing/2014/main" id="{2D5B79ED-D392-4BE7-9284-C496D75268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2089" name="Group 1578">
              <a:extLst>
                <a:ext uri="{FF2B5EF4-FFF2-40B4-BE49-F238E27FC236}">
                  <a16:creationId xmlns:a16="http://schemas.microsoft.com/office/drawing/2014/main" id="{05F70D52-52D3-4DE4-B8AE-721E99D109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2192" name="WordArt 1579">
                <a:extLst>
                  <a:ext uri="{FF2B5EF4-FFF2-40B4-BE49-F238E27FC236}">
                    <a16:creationId xmlns:a16="http://schemas.microsoft.com/office/drawing/2014/main" id="{6AB9C847-7589-4191-ABB9-EE0903E79C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2193" name="WordArt 1580">
                <a:extLst>
                  <a:ext uri="{FF2B5EF4-FFF2-40B4-BE49-F238E27FC236}">
                    <a16:creationId xmlns:a16="http://schemas.microsoft.com/office/drawing/2014/main" id="{06E0624A-DA47-4A2D-9C03-5E59B316A0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2090" name="Group 1581">
              <a:extLst>
                <a:ext uri="{FF2B5EF4-FFF2-40B4-BE49-F238E27FC236}">
                  <a16:creationId xmlns:a16="http://schemas.microsoft.com/office/drawing/2014/main" id="{69F34236-4B42-4808-AADD-B2E95E532B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2190" name="WordArt 1582">
                <a:extLst>
                  <a:ext uri="{FF2B5EF4-FFF2-40B4-BE49-F238E27FC236}">
                    <a16:creationId xmlns:a16="http://schemas.microsoft.com/office/drawing/2014/main" id="{CD157D60-6B10-4528-AB2C-D64E1F11EF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2191" name="WordArt 1583">
                <a:extLst>
                  <a:ext uri="{FF2B5EF4-FFF2-40B4-BE49-F238E27FC236}">
                    <a16:creationId xmlns:a16="http://schemas.microsoft.com/office/drawing/2014/main" id="{2BD932DD-0E13-4F45-9F54-CA869095BC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2091" name="Group 1584">
              <a:extLst>
                <a:ext uri="{FF2B5EF4-FFF2-40B4-BE49-F238E27FC236}">
                  <a16:creationId xmlns:a16="http://schemas.microsoft.com/office/drawing/2014/main" id="{3287B6EF-9401-4A8B-A476-620591B45C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2188" name="WordArt 1585">
                <a:extLst>
                  <a:ext uri="{FF2B5EF4-FFF2-40B4-BE49-F238E27FC236}">
                    <a16:creationId xmlns:a16="http://schemas.microsoft.com/office/drawing/2014/main" id="{75F425A6-26FA-4538-9694-23AF438902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2189" name="WordArt 1586">
                <a:extLst>
                  <a:ext uri="{FF2B5EF4-FFF2-40B4-BE49-F238E27FC236}">
                    <a16:creationId xmlns:a16="http://schemas.microsoft.com/office/drawing/2014/main" id="{864913A0-150B-46DC-9409-D94B8D1161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2092" name="Group 1587">
              <a:extLst>
                <a:ext uri="{FF2B5EF4-FFF2-40B4-BE49-F238E27FC236}">
                  <a16:creationId xmlns:a16="http://schemas.microsoft.com/office/drawing/2014/main" id="{F48A5684-38C0-4B2E-A329-F37DA74806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2186" name="WordArt 1588">
                <a:extLst>
                  <a:ext uri="{FF2B5EF4-FFF2-40B4-BE49-F238E27FC236}">
                    <a16:creationId xmlns:a16="http://schemas.microsoft.com/office/drawing/2014/main" id="{E5252AB5-8593-404B-A735-59D730FD7D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2187" name="WordArt 1589">
                <a:extLst>
                  <a:ext uri="{FF2B5EF4-FFF2-40B4-BE49-F238E27FC236}">
                    <a16:creationId xmlns:a16="http://schemas.microsoft.com/office/drawing/2014/main" id="{E5A8BEB8-9638-471B-A661-46CF641C6B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2093" name="Group 1590">
              <a:extLst>
                <a:ext uri="{FF2B5EF4-FFF2-40B4-BE49-F238E27FC236}">
                  <a16:creationId xmlns:a16="http://schemas.microsoft.com/office/drawing/2014/main" id="{E9EC0151-B48B-49F8-9B98-B1360BD4C8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2184" name="WordArt 1591">
                <a:extLst>
                  <a:ext uri="{FF2B5EF4-FFF2-40B4-BE49-F238E27FC236}">
                    <a16:creationId xmlns:a16="http://schemas.microsoft.com/office/drawing/2014/main" id="{984AB6B2-758C-4999-B4B2-7DD2C36D98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2185" name="WordArt 1592">
                <a:extLst>
                  <a:ext uri="{FF2B5EF4-FFF2-40B4-BE49-F238E27FC236}">
                    <a16:creationId xmlns:a16="http://schemas.microsoft.com/office/drawing/2014/main" id="{53A80C49-2D19-4A4F-BA47-2CDB0DBB10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2094" name="Group 1593">
              <a:extLst>
                <a:ext uri="{FF2B5EF4-FFF2-40B4-BE49-F238E27FC236}">
                  <a16:creationId xmlns:a16="http://schemas.microsoft.com/office/drawing/2014/main" id="{D0766F6B-EE47-4498-9E16-E47CDA3DB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2182" name="WordArt 1594">
                <a:extLst>
                  <a:ext uri="{FF2B5EF4-FFF2-40B4-BE49-F238E27FC236}">
                    <a16:creationId xmlns:a16="http://schemas.microsoft.com/office/drawing/2014/main" id="{0505C612-3449-4B75-B840-3A298A09EB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2183" name="WordArt 1595">
                <a:extLst>
                  <a:ext uri="{FF2B5EF4-FFF2-40B4-BE49-F238E27FC236}">
                    <a16:creationId xmlns:a16="http://schemas.microsoft.com/office/drawing/2014/main" id="{2FE22FD6-259D-4722-9563-31E57DAD71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2095" name="Group 1596">
              <a:extLst>
                <a:ext uri="{FF2B5EF4-FFF2-40B4-BE49-F238E27FC236}">
                  <a16:creationId xmlns:a16="http://schemas.microsoft.com/office/drawing/2014/main" id="{FA04928F-FFDB-4E19-9323-3F89579593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2180" name="WordArt 1597">
                <a:extLst>
                  <a:ext uri="{FF2B5EF4-FFF2-40B4-BE49-F238E27FC236}">
                    <a16:creationId xmlns:a16="http://schemas.microsoft.com/office/drawing/2014/main" id="{AF8E5D8D-583A-460C-AD81-0B63276FD8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2181" name="WordArt 1598">
                <a:extLst>
                  <a:ext uri="{FF2B5EF4-FFF2-40B4-BE49-F238E27FC236}">
                    <a16:creationId xmlns:a16="http://schemas.microsoft.com/office/drawing/2014/main" id="{1E06C08C-97CC-4C7F-A12F-80F483A4F5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2096" name="Group 1599">
              <a:extLst>
                <a:ext uri="{FF2B5EF4-FFF2-40B4-BE49-F238E27FC236}">
                  <a16:creationId xmlns:a16="http://schemas.microsoft.com/office/drawing/2014/main" id="{4F7C59BB-8FFD-4D89-BA1B-8A73441C5D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2178" name="WordArt 1600">
                <a:extLst>
                  <a:ext uri="{FF2B5EF4-FFF2-40B4-BE49-F238E27FC236}">
                    <a16:creationId xmlns:a16="http://schemas.microsoft.com/office/drawing/2014/main" id="{49C21800-6328-4D51-A668-9E109011F2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2179" name="WordArt 1601">
                <a:extLst>
                  <a:ext uri="{FF2B5EF4-FFF2-40B4-BE49-F238E27FC236}">
                    <a16:creationId xmlns:a16="http://schemas.microsoft.com/office/drawing/2014/main" id="{A6E26A3A-7541-4DA4-936D-9CFCB0F958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2097" name="Group 1602">
              <a:extLst>
                <a:ext uri="{FF2B5EF4-FFF2-40B4-BE49-F238E27FC236}">
                  <a16:creationId xmlns:a16="http://schemas.microsoft.com/office/drawing/2014/main" id="{57BDBD72-F690-40DC-A94F-1446418810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2176" name="WordArt 1603">
                <a:extLst>
                  <a:ext uri="{FF2B5EF4-FFF2-40B4-BE49-F238E27FC236}">
                    <a16:creationId xmlns:a16="http://schemas.microsoft.com/office/drawing/2014/main" id="{2F4DC273-BF85-474A-A98E-A896AF7328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2177" name="WordArt 1604">
                <a:extLst>
                  <a:ext uri="{FF2B5EF4-FFF2-40B4-BE49-F238E27FC236}">
                    <a16:creationId xmlns:a16="http://schemas.microsoft.com/office/drawing/2014/main" id="{50FDC000-08B6-41A0-A4D9-0A9AF32F4D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2098" name="Group 1605">
              <a:extLst>
                <a:ext uri="{FF2B5EF4-FFF2-40B4-BE49-F238E27FC236}">
                  <a16:creationId xmlns:a16="http://schemas.microsoft.com/office/drawing/2014/main" id="{68F59570-20BB-42E2-B5D9-231FEFB5D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2174" name="WordArt 1606">
                <a:extLst>
                  <a:ext uri="{FF2B5EF4-FFF2-40B4-BE49-F238E27FC236}">
                    <a16:creationId xmlns:a16="http://schemas.microsoft.com/office/drawing/2014/main" id="{B5167C12-F6BB-4869-B77B-AFBFFE6BFD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2175" name="WordArt 1607">
                <a:extLst>
                  <a:ext uri="{FF2B5EF4-FFF2-40B4-BE49-F238E27FC236}">
                    <a16:creationId xmlns:a16="http://schemas.microsoft.com/office/drawing/2014/main" id="{C95ED809-3CD7-4520-B719-497FCB661F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2099" name="Group 1608">
              <a:extLst>
                <a:ext uri="{FF2B5EF4-FFF2-40B4-BE49-F238E27FC236}">
                  <a16:creationId xmlns:a16="http://schemas.microsoft.com/office/drawing/2014/main" id="{2C7ADABD-FCAA-47B8-A113-5BDDD93887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2172" name="WordArt 1609">
                <a:extLst>
                  <a:ext uri="{FF2B5EF4-FFF2-40B4-BE49-F238E27FC236}">
                    <a16:creationId xmlns:a16="http://schemas.microsoft.com/office/drawing/2014/main" id="{B34B909B-B4CB-49CE-900A-01D4FA86C8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2173" name="WordArt 1610">
                <a:extLst>
                  <a:ext uri="{FF2B5EF4-FFF2-40B4-BE49-F238E27FC236}">
                    <a16:creationId xmlns:a16="http://schemas.microsoft.com/office/drawing/2014/main" id="{BBAE7BCA-2CC6-48F6-977F-95A826638A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2100" name="Group 1611">
              <a:extLst>
                <a:ext uri="{FF2B5EF4-FFF2-40B4-BE49-F238E27FC236}">
                  <a16:creationId xmlns:a16="http://schemas.microsoft.com/office/drawing/2014/main" id="{336CED8F-7279-41A6-961A-89E8AD2BD5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2170" name="WordArt 1612">
                <a:extLst>
                  <a:ext uri="{FF2B5EF4-FFF2-40B4-BE49-F238E27FC236}">
                    <a16:creationId xmlns:a16="http://schemas.microsoft.com/office/drawing/2014/main" id="{C5220973-6D23-48B2-A946-C443A6AE45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2171" name="WordArt 1613">
                <a:extLst>
                  <a:ext uri="{FF2B5EF4-FFF2-40B4-BE49-F238E27FC236}">
                    <a16:creationId xmlns:a16="http://schemas.microsoft.com/office/drawing/2014/main" id="{CCBA6F0D-486C-409A-B70B-3E000767BF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2101" name="Group 1614">
              <a:extLst>
                <a:ext uri="{FF2B5EF4-FFF2-40B4-BE49-F238E27FC236}">
                  <a16:creationId xmlns:a16="http://schemas.microsoft.com/office/drawing/2014/main" id="{E25C636F-7DCB-4656-8558-0084B25F63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2168" name="WordArt 1615">
                <a:extLst>
                  <a:ext uri="{FF2B5EF4-FFF2-40B4-BE49-F238E27FC236}">
                    <a16:creationId xmlns:a16="http://schemas.microsoft.com/office/drawing/2014/main" id="{F8A8F3CB-606A-44EF-9500-3B8A32C1BD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2169" name="WordArt 1616">
                <a:extLst>
                  <a:ext uri="{FF2B5EF4-FFF2-40B4-BE49-F238E27FC236}">
                    <a16:creationId xmlns:a16="http://schemas.microsoft.com/office/drawing/2014/main" id="{95A9326D-BBC6-42CB-899B-39654387D7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2102" name="Group 1617">
              <a:extLst>
                <a:ext uri="{FF2B5EF4-FFF2-40B4-BE49-F238E27FC236}">
                  <a16:creationId xmlns:a16="http://schemas.microsoft.com/office/drawing/2014/main" id="{FAD7E265-840B-4C40-B3AA-D893034CB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2166" name="WordArt 1618">
                <a:extLst>
                  <a:ext uri="{FF2B5EF4-FFF2-40B4-BE49-F238E27FC236}">
                    <a16:creationId xmlns:a16="http://schemas.microsoft.com/office/drawing/2014/main" id="{286B500F-6A82-4324-BA7E-5216FF612D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2167" name="WordArt 1619">
                <a:extLst>
                  <a:ext uri="{FF2B5EF4-FFF2-40B4-BE49-F238E27FC236}">
                    <a16:creationId xmlns:a16="http://schemas.microsoft.com/office/drawing/2014/main" id="{7A73C744-4582-45CC-A963-5CD0E637CF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2103" name="Group 1620">
              <a:extLst>
                <a:ext uri="{FF2B5EF4-FFF2-40B4-BE49-F238E27FC236}">
                  <a16:creationId xmlns:a16="http://schemas.microsoft.com/office/drawing/2014/main" id="{BB392E36-EBD0-4A70-AD03-A0308BB5B1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2164" name="WordArt 1621">
                <a:extLst>
                  <a:ext uri="{FF2B5EF4-FFF2-40B4-BE49-F238E27FC236}">
                    <a16:creationId xmlns:a16="http://schemas.microsoft.com/office/drawing/2014/main" id="{E68B8A9A-9E84-4FF5-AD51-249ACF0969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2165" name="WordArt 1622">
                <a:extLst>
                  <a:ext uri="{FF2B5EF4-FFF2-40B4-BE49-F238E27FC236}">
                    <a16:creationId xmlns:a16="http://schemas.microsoft.com/office/drawing/2014/main" id="{E923D448-DA8D-4F7E-91BC-CD303AD180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2104" name="Group 1623">
              <a:extLst>
                <a:ext uri="{FF2B5EF4-FFF2-40B4-BE49-F238E27FC236}">
                  <a16:creationId xmlns:a16="http://schemas.microsoft.com/office/drawing/2014/main" id="{1AE90A6F-800B-4CFE-AD32-9024FD04C3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2162" name="WordArt 1624">
                <a:extLst>
                  <a:ext uri="{FF2B5EF4-FFF2-40B4-BE49-F238E27FC236}">
                    <a16:creationId xmlns:a16="http://schemas.microsoft.com/office/drawing/2014/main" id="{C7D1EC80-91B8-4066-9222-18230533BC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2163" name="WordArt 1625">
                <a:extLst>
                  <a:ext uri="{FF2B5EF4-FFF2-40B4-BE49-F238E27FC236}">
                    <a16:creationId xmlns:a16="http://schemas.microsoft.com/office/drawing/2014/main" id="{A1EC6B62-4C06-4814-9EFB-AB45B1C718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2105" name="Group 1626">
              <a:extLst>
                <a:ext uri="{FF2B5EF4-FFF2-40B4-BE49-F238E27FC236}">
                  <a16:creationId xmlns:a16="http://schemas.microsoft.com/office/drawing/2014/main" id="{02C031B4-53B8-4E69-86AB-694D9C5F80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2160" name="WordArt 1627">
                <a:extLst>
                  <a:ext uri="{FF2B5EF4-FFF2-40B4-BE49-F238E27FC236}">
                    <a16:creationId xmlns:a16="http://schemas.microsoft.com/office/drawing/2014/main" id="{65D06BE0-5C9E-4E26-9DFD-D25225D758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2161" name="WordArt 1628">
                <a:extLst>
                  <a:ext uri="{FF2B5EF4-FFF2-40B4-BE49-F238E27FC236}">
                    <a16:creationId xmlns:a16="http://schemas.microsoft.com/office/drawing/2014/main" id="{AA031DE7-2A02-45F1-9E31-92D34E8473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2106" name="Group 1629">
              <a:extLst>
                <a:ext uri="{FF2B5EF4-FFF2-40B4-BE49-F238E27FC236}">
                  <a16:creationId xmlns:a16="http://schemas.microsoft.com/office/drawing/2014/main" id="{CC13F586-0975-421A-90B3-D1140866BD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2158" name="WordArt 1630">
                <a:extLst>
                  <a:ext uri="{FF2B5EF4-FFF2-40B4-BE49-F238E27FC236}">
                    <a16:creationId xmlns:a16="http://schemas.microsoft.com/office/drawing/2014/main" id="{400D5613-9B38-4470-873A-F534727713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2159" name="WordArt 1631">
                <a:extLst>
                  <a:ext uri="{FF2B5EF4-FFF2-40B4-BE49-F238E27FC236}">
                    <a16:creationId xmlns:a16="http://schemas.microsoft.com/office/drawing/2014/main" id="{D4FA0EEB-8B31-4418-A3C5-5B15508529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2107" name="Group 1632">
              <a:extLst>
                <a:ext uri="{FF2B5EF4-FFF2-40B4-BE49-F238E27FC236}">
                  <a16:creationId xmlns:a16="http://schemas.microsoft.com/office/drawing/2014/main" id="{DE81C0B6-A644-4E59-8A2B-16BC4AE44D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2156" name="WordArt 1633">
                <a:extLst>
                  <a:ext uri="{FF2B5EF4-FFF2-40B4-BE49-F238E27FC236}">
                    <a16:creationId xmlns:a16="http://schemas.microsoft.com/office/drawing/2014/main" id="{9F115376-1A97-46F2-B34D-D7237273E1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2157" name="WordArt 1634">
                <a:extLst>
                  <a:ext uri="{FF2B5EF4-FFF2-40B4-BE49-F238E27FC236}">
                    <a16:creationId xmlns:a16="http://schemas.microsoft.com/office/drawing/2014/main" id="{4235259D-0693-4EA2-90B4-F33F33C5F3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2108" name="Group 1635">
              <a:extLst>
                <a:ext uri="{FF2B5EF4-FFF2-40B4-BE49-F238E27FC236}">
                  <a16:creationId xmlns:a16="http://schemas.microsoft.com/office/drawing/2014/main" id="{B6A3A26D-4D11-4876-B53D-BA5695C3A4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2154" name="WordArt 1636">
                <a:extLst>
                  <a:ext uri="{FF2B5EF4-FFF2-40B4-BE49-F238E27FC236}">
                    <a16:creationId xmlns:a16="http://schemas.microsoft.com/office/drawing/2014/main" id="{D2DF3940-25F4-4D92-A059-FD1474E3AF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2155" name="WordArt 1637">
                <a:extLst>
                  <a:ext uri="{FF2B5EF4-FFF2-40B4-BE49-F238E27FC236}">
                    <a16:creationId xmlns:a16="http://schemas.microsoft.com/office/drawing/2014/main" id="{75A0B03F-1E18-4FDE-9F43-4479A7B63D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2109" name="Group 1638">
              <a:extLst>
                <a:ext uri="{FF2B5EF4-FFF2-40B4-BE49-F238E27FC236}">
                  <a16:creationId xmlns:a16="http://schemas.microsoft.com/office/drawing/2014/main" id="{FC557410-27B5-4675-A7E3-A19959038F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2152" name="WordArt 1639">
                <a:extLst>
                  <a:ext uri="{FF2B5EF4-FFF2-40B4-BE49-F238E27FC236}">
                    <a16:creationId xmlns:a16="http://schemas.microsoft.com/office/drawing/2014/main" id="{3DF615F0-3704-4506-8D90-7ECCB17189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2153" name="WordArt 1640">
                <a:extLst>
                  <a:ext uri="{FF2B5EF4-FFF2-40B4-BE49-F238E27FC236}">
                    <a16:creationId xmlns:a16="http://schemas.microsoft.com/office/drawing/2014/main" id="{0E511E6B-9757-4973-BF1B-35CE142EBF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2110" name="Group 1641">
              <a:extLst>
                <a:ext uri="{FF2B5EF4-FFF2-40B4-BE49-F238E27FC236}">
                  <a16:creationId xmlns:a16="http://schemas.microsoft.com/office/drawing/2014/main" id="{CC789CC7-D8C0-48E6-99E9-E70665E094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2150" name="WordArt 1642">
                <a:extLst>
                  <a:ext uri="{FF2B5EF4-FFF2-40B4-BE49-F238E27FC236}">
                    <a16:creationId xmlns:a16="http://schemas.microsoft.com/office/drawing/2014/main" id="{E86A2141-846B-494D-9550-C5D8681EC9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2151" name="WordArt 1643">
                <a:extLst>
                  <a:ext uri="{FF2B5EF4-FFF2-40B4-BE49-F238E27FC236}">
                    <a16:creationId xmlns:a16="http://schemas.microsoft.com/office/drawing/2014/main" id="{18458FAB-9CC1-48EB-B071-EEC0014818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2111" name="Group 1644">
              <a:extLst>
                <a:ext uri="{FF2B5EF4-FFF2-40B4-BE49-F238E27FC236}">
                  <a16:creationId xmlns:a16="http://schemas.microsoft.com/office/drawing/2014/main" id="{4A4CEA41-39DF-4756-9E99-8DF6B69B97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2148" name="WordArt 1645">
                <a:extLst>
                  <a:ext uri="{FF2B5EF4-FFF2-40B4-BE49-F238E27FC236}">
                    <a16:creationId xmlns:a16="http://schemas.microsoft.com/office/drawing/2014/main" id="{621F7FD4-C803-4C7C-AE67-FA2884DEF5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2149" name="WordArt 1646">
                <a:extLst>
                  <a:ext uri="{FF2B5EF4-FFF2-40B4-BE49-F238E27FC236}">
                    <a16:creationId xmlns:a16="http://schemas.microsoft.com/office/drawing/2014/main" id="{44325DD7-F694-44F8-A2E3-30F8F23152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2112" name="Group 1647">
              <a:extLst>
                <a:ext uri="{FF2B5EF4-FFF2-40B4-BE49-F238E27FC236}">
                  <a16:creationId xmlns:a16="http://schemas.microsoft.com/office/drawing/2014/main" id="{2598C8F4-FF3C-4E84-B2F0-7730B0C110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2146" name="WordArt 1648">
                <a:extLst>
                  <a:ext uri="{FF2B5EF4-FFF2-40B4-BE49-F238E27FC236}">
                    <a16:creationId xmlns:a16="http://schemas.microsoft.com/office/drawing/2014/main" id="{FF06E7FE-4A4F-4898-A3EB-4D3370F788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2147" name="WordArt 1649">
                <a:extLst>
                  <a:ext uri="{FF2B5EF4-FFF2-40B4-BE49-F238E27FC236}">
                    <a16:creationId xmlns:a16="http://schemas.microsoft.com/office/drawing/2014/main" id="{40989FD5-BD90-424F-8310-231185C304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2113" name="Group 1650">
              <a:extLst>
                <a:ext uri="{FF2B5EF4-FFF2-40B4-BE49-F238E27FC236}">
                  <a16:creationId xmlns:a16="http://schemas.microsoft.com/office/drawing/2014/main" id="{324D11C8-EC2E-4B42-9041-AC3BE0272C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2144" name="WordArt 1651">
                <a:extLst>
                  <a:ext uri="{FF2B5EF4-FFF2-40B4-BE49-F238E27FC236}">
                    <a16:creationId xmlns:a16="http://schemas.microsoft.com/office/drawing/2014/main" id="{A24CE065-C692-44B0-8218-97E8EABEAB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2145" name="WordArt 1652">
                <a:extLst>
                  <a:ext uri="{FF2B5EF4-FFF2-40B4-BE49-F238E27FC236}">
                    <a16:creationId xmlns:a16="http://schemas.microsoft.com/office/drawing/2014/main" id="{08C373AA-6F8B-4F18-BE75-B7869AC290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2114" name="Group 1653">
              <a:extLst>
                <a:ext uri="{FF2B5EF4-FFF2-40B4-BE49-F238E27FC236}">
                  <a16:creationId xmlns:a16="http://schemas.microsoft.com/office/drawing/2014/main" id="{4668FAAE-86E8-4CC7-8EB8-D914DC01B8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2142" name="WordArt 1654">
                <a:extLst>
                  <a:ext uri="{FF2B5EF4-FFF2-40B4-BE49-F238E27FC236}">
                    <a16:creationId xmlns:a16="http://schemas.microsoft.com/office/drawing/2014/main" id="{C9FCD6FB-A27D-4E86-A68D-8ED0060B02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2143" name="WordArt 1655">
                <a:extLst>
                  <a:ext uri="{FF2B5EF4-FFF2-40B4-BE49-F238E27FC236}">
                    <a16:creationId xmlns:a16="http://schemas.microsoft.com/office/drawing/2014/main" id="{E398AA92-E5B6-4532-A81B-2658828AEE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2115" name="Group 1656">
              <a:extLst>
                <a:ext uri="{FF2B5EF4-FFF2-40B4-BE49-F238E27FC236}">
                  <a16:creationId xmlns:a16="http://schemas.microsoft.com/office/drawing/2014/main" id="{8174A379-2A9B-48B1-8F01-0598E4EA7A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2140" name="WordArt 1657">
                <a:extLst>
                  <a:ext uri="{FF2B5EF4-FFF2-40B4-BE49-F238E27FC236}">
                    <a16:creationId xmlns:a16="http://schemas.microsoft.com/office/drawing/2014/main" id="{074946FE-4BBA-4AF6-95CF-B978344903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141" name="WordArt 1658">
                <a:extLst>
                  <a:ext uri="{FF2B5EF4-FFF2-40B4-BE49-F238E27FC236}">
                    <a16:creationId xmlns:a16="http://schemas.microsoft.com/office/drawing/2014/main" id="{0556E3C7-FD22-488E-A818-972BB6513F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116" name="Group 1659">
              <a:extLst>
                <a:ext uri="{FF2B5EF4-FFF2-40B4-BE49-F238E27FC236}">
                  <a16:creationId xmlns:a16="http://schemas.microsoft.com/office/drawing/2014/main" id="{3354F82E-2687-4619-A196-1E7EF94D4D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2138" name="WordArt 1660">
                <a:extLst>
                  <a:ext uri="{FF2B5EF4-FFF2-40B4-BE49-F238E27FC236}">
                    <a16:creationId xmlns:a16="http://schemas.microsoft.com/office/drawing/2014/main" id="{F67018C4-19DB-4FDD-8E32-4880BE5277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139" name="WordArt 1661">
                <a:extLst>
                  <a:ext uri="{FF2B5EF4-FFF2-40B4-BE49-F238E27FC236}">
                    <a16:creationId xmlns:a16="http://schemas.microsoft.com/office/drawing/2014/main" id="{587CFE55-DB29-4E82-BEBD-7A41FAF3C2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117" name="Group 1662">
              <a:extLst>
                <a:ext uri="{FF2B5EF4-FFF2-40B4-BE49-F238E27FC236}">
                  <a16:creationId xmlns:a16="http://schemas.microsoft.com/office/drawing/2014/main" id="{86CF2627-BD53-41CB-BAE1-3D8B303566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2136" name="WordArt 1663">
                <a:extLst>
                  <a:ext uri="{FF2B5EF4-FFF2-40B4-BE49-F238E27FC236}">
                    <a16:creationId xmlns:a16="http://schemas.microsoft.com/office/drawing/2014/main" id="{FDDD9FAA-067C-4E99-A62C-51B8A6F993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2137" name="WordArt 1664">
                <a:extLst>
                  <a:ext uri="{FF2B5EF4-FFF2-40B4-BE49-F238E27FC236}">
                    <a16:creationId xmlns:a16="http://schemas.microsoft.com/office/drawing/2014/main" id="{CE834C90-4A39-4AC6-A24D-7F53F1D45E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2118" name="Group 1665">
              <a:extLst>
                <a:ext uri="{FF2B5EF4-FFF2-40B4-BE49-F238E27FC236}">
                  <a16:creationId xmlns:a16="http://schemas.microsoft.com/office/drawing/2014/main" id="{E1C819BA-4286-4F59-A68E-6EBDBDE15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2134" name="WordArt 1666">
                <a:extLst>
                  <a:ext uri="{FF2B5EF4-FFF2-40B4-BE49-F238E27FC236}">
                    <a16:creationId xmlns:a16="http://schemas.microsoft.com/office/drawing/2014/main" id="{82E99B0D-0BA2-480C-963E-A18F167C3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2135" name="WordArt 1667">
                <a:extLst>
                  <a:ext uri="{FF2B5EF4-FFF2-40B4-BE49-F238E27FC236}">
                    <a16:creationId xmlns:a16="http://schemas.microsoft.com/office/drawing/2014/main" id="{8A6B0817-DAB7-4477-A1F4-7209F509F5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2119" name="Group 1668">
              <a:extLst>
                <a:ext uri="{FF2B5EF4-FFF2-40B4-BE49-F238E27FC236}">
                  <a16:creationId xmlns:a16="http://schemas.microsoft.com/office/drawing/2014/main" id="{A072F9A5-279D-4ABD-8492-0C61C9A47D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2132" name="WordArt 1669">
                <a:extLst>
                  <a:ext uri="{FF2B5EF4-FFF2-40B4-BE49-F238E27FC236}">
                    <a16:creationId xmlns:a16="http://schemas.microsoft.com/office/drawing/2014/main" id="{0D4C8B1A-4F93-4F74-85F8-383D7F8BDE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133" name="WordArt 1670">
                <a:extLst>
                  <a:ext uri="{FF2B5EF4-FFF2-40B4-BE49-F238E27FC236}">
                    <a16:creationId xmlns:a16="http://schemas.microsoft.com/office/drawing/2014/main" id="{294A4D11-773E-4246-84CC-958C001589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120" name="Group 1671">
              <a:extLst>
                <a:ext uri="{FF2B5EF4-FFF2-40B4-BE49-F238E27FC236}">
                  <a16:creationId xmlns:a16="http://schemas.microsoft.com/office/drawing/2014/main" id="{CE5A56E7-761F-47B8-A0FA-6726FDC3F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2130" name="WordArt 1672">
                <a:extLst>
                  <a:ext uri="{FF2B5EF4-FFF2-40B4-BE49-F238E27FC236}">
                    <a16:creationId xmlns:a16="http://schemas.microsoft.com/office/drawing/2014/main" id="{111DA074-FEB9-4A93-B5DF-076888BD95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2131" name="WordArt 1673">
                <a:extLst>
                  <a:ext uri="{FF2B5EF4-FFF2-40B4-BE49-F238E27FC236}">
                    <a16:creationId xmlns:a16="http://schemas.microsoft.com/office/drawing/2014/main" id="{4300AC7D-67BD-48B3-BBC2-4D11E6DEA9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2121" name="Group 1674">
              <a:extLst>
                <a:ext uri="{FF2B5EF4-FFF2-40B4-BE49-F238E27FC236}">
                  <a16:creationId xmlns:a16="http://schemas.microsoft.com/office/drawing/2014/main" id="{1B9A0620-DA7D-45D7-9999-35D4D41700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2128" name="WordArt 1675">
                <a:extLst>
                  <a:ext uri="{FF2B5EF4-FFF2-40B4-BE49-F238E27FC236}">
                    <a16:creationId xmlns:a16="http://schemas.microsoft.com/office/drawing/2014/main" id="{CB0F4B4A-CF9E-49F4-AF1C-71ED2633B8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2129" name="WordArt 1676">
                <a:extLst>
                  <a:ext uri="{FF2B5EF4-FFF2-40B4-BE49-F238E27FC236}">
                    <a16:creationId xmlns:a16="http://schemas.microsoft.com/office/drawing/2014/main" id="{4CFAD414-280A-419C-9373-2FC4F84658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2122" name="Group 1677">
              <a:extLst>
                <a:ext uri="{FF2B5EF4-FFF2-40B4-BE49-F238E27FC236}">
                  <a16:creationId xmlns:a16="http://schemas.microsoft.com/office/drawing/2014/main" id="{1EA82E87-96CC-4706-9A0E-81C2A2BC39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2126" name="WordArt 1678">
                <a:extLst>
                  <a:ext uri="{FF2B5EF4-FFF2-40B4-BE49-F238E27FC236}">
                    <a16:creationId xmlns:a16="http://schemas.microsoft.com/office/drawing/2014/main" id="{97400818-3FC9-4756-AE28-2CECB45123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2127" name="WordArt 1679">
                <a:extLst>
                  <a:ext uri="{FF2B5EF4-FFF2-40B4-BE49-F238E27FC236}">
                    <a16:creationId xmlns:a16="http://schemas.microsoft.com/office/drawing/2014/main" id="{829BE5FB-6CCA-4BE6-A695-315AD75801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2123" name="Group 1680">
              <a:extLst>
                <a:ext uri="{FF2B5EF4-FFF2-40B4-BE49-F238E27FC236}">
                  <a16:creationId xmlns:a16="http://schemas.microsoft.com/office/drawing/2014/main" id="{D3EA7B27-7672-4E8B-932D-8C7D42E6F1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2117"/>
              <a:ext cx="254" cy="81"/>
              <a:chOff x="4812" y="2190"/>
              <a:chExt cx="254" cy="81"/>
            </a:xfrm>
          </p:grpSpPr>
          <p:sp>
            <p:nvSpPr>
              <p:cNvPr id="2124" name="WordArt 1681">
                <a:extLst>
                  <a:ext uri="{FF2B5EF4-FFF2-40B4-BE49-F238E27FC236}">
                    <a16:creationId xmlns:a16="http://schemas.microsoft.com/office/drawing/2014/main" id="{97B40A91-4371-4198-BD3E-70252CED8F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2125" name="WordArt 1682">
                <a:extLst>
                  <a:ext uri="{FF2B5EF4-FFF2-40B4-BE49-F238E27FC236}">
                    <a16:creationId xmlns:a16="http://schemas.microsoft.com/office/drawing/2014/main" id="{C627B679-2870-4245-B890-68E5BF88F1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875">
            <a:extLst>
              <a:ext uri="{FF2B5EF4-FFF2-40B4-BE49-F238E27FC236}">
                <a16:creationId xmlns:a16="http://schemas.microsoft.com/office/drawing/2014/main" id="{ABFF841E-876F-40F8-B9C2-EBB54C4C5249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300038"/>
            <a:ext cx="9001125" cy="9001125"/>
            <a:chOff x="1197" y="189"/>
            <a:chExt cx="5670" cy="5670"/>
          </a:xfrm>
        </p:grpSpPr>
        <p:sp>
          <p:nvSpPr>
            <p:cNvPr id="3292" name="Freeform 653">
              <a:extLst>
                <a:ext uri="{FF2B5EF4-FFF2-40B4-BE49-F238E27FC236}">
                  <a16:creationId xmlns:a16="http://schemas.microsoft.com/office/drawing/2014/main" id="{6E8FDBBC-603F-41FE-8A0D-29619F8D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230"/>
              <a:ext cx="454" cy="454"/>
            </a:xfrm>
            <a:custGeom>
              <a:avLst/>
              <a:gdLst>
                <a:gd name="T0" fmla="*/ 454 w 454"/>
                <a:gd name="T1" fmla="*/ 454 h 454"/>
                <a:gd name="T2" fmla="*/ 227 w 454"/>
                <a:gd name="T3" fmla="*/ 454 h 454"/>
                <a:gd name="T4" fmla="*/ 227 w 454"/>
                <a:gd name="T5" fmla="*/ 227 h 454"/>
                <a:gd name="T6" fmla="*/ 113 w 454"/>
                <a:gd name="T7" fmla="*/ 227 h 454"/>
                <a:gd name="T8" fmla="*/ 113 w 454"/>
                <a:gd name="T9" fmla="*/ 114 h 454"/>
                <a:gd name="T10" fmla="*/ 0 w 454"/>
                <a:gd name="T11" fmla="*/ 114 h 454"/>
                <a:gd name="T12" fmla="*/ 0 w 454"/>
                <a:gd name="T13" fmla="*/ 0 h 454"/>
                <a:gd name="T14" fmla="*/ 227 w 454"/>
                <a:gd name="T15" fmla="*/ 0 h 454"/>
                <a:gd name="T16" fmla="*/ 227 w 454"/>
                <a:gd name="T17" fmla="*/ 114 h 454"/>
                <a:gd name="T18" fmla="*/ 340 w 454"/>
                <a:gd name="T19" fmla="*/ 114 h 454"/>
                <a:gd name="T20" fmla="*/ 340 w 454"/>
                <a:gd name="T21" fmla="*/ 227 h 454"/>
                <a:gd name="T22" fmla="*/ 454 w 454"/>
                <a:gd name="T23" fmla="*/ 227 h 454"/>
                <a:gd name="T24" fmla="*/ 454 w 454"/>
                <a:gd name="T25" fmla="*/ 454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454">
                  <a:moveTo>
                    <a:pt x="454" y="454"/>
                  </a:move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BEDF5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3" name="Freeform 134">
              <a:extLst>
                <a:ext uri="{FF2B5EF4-FFF2-40B4-BE49-F238E27FC236}">
                  <a16:creationId xmlns:a16="http://schemas.microsoft.com/office/drawing/2014/main" id="{DC696212-4219-41DA-A38B-F18AC8F13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5292"/>
              <a:ext cx="681" cy="567"/>
            </a:xfrm>
            <a:custGeom>
              <a:avLst/>
              <a:gdLst>
                <a:gd name="T0" fmla="*/ 567 w 681"/>
                <a:gd name="T1" fmla="*/ 567 h 567"/>
                <a:gd name="T2" fmla="*/ 0 w 681"/>
                <a:gd name="T3" fmla="*/ 567 h 567"/>
                <a:gd name="T4" fmla="*/ 0 w 681"/>
                <a:gd name="T5" fmla="*/ 113 h 567"/>
                <a:gd name="T6" fmla="*/ 454 w 681"/>
                <a:gd name="T7" fmla="*/ 113 h 567"/>
                <a:gd name="T8" fmla="*/ 454 w 681"/>
                <a:gd name="T9" fmla="*/ 0 h 567"/>
                <a:gd name="T10" fmla="*/ 567 w 681"/>
                <a:gd name="T11" fmla="*/ 0 h 567"/>
                <a:gd name="T12" fmla="*/ 567 w 681"/>
                <a:gd name="T13" fmla="*/ 113 h 567"/>
                <a:gd name="T14" fmla="*/ 681 w 681"/>
                <a:gd name="T15" fmla="*/ 113 h 567"/>
                <a:gd name="T16" fmla="*/ 681 w 681"/>
                <a:gd name="T17" fmla="*/ 227 h 567"/>
                <a:gd name="T18" fmla="*/ 454 w 681"/>
                <a:gd name="T19" fmla="*/ 227 h 567"/>
                <a:gd name="T20" fmla="*/ 454 w 681"/>
                <a:gd name="T21" fmla="*/ 454 h 567"/>
                <a:gd name="T22" fmla="*/ 567 w 681"/>
                <a:gd name="T23" fmla="*/ 454 h 567"/>
                <a:gd name="T24" fmla="*/ 567 w 681"/>
                <a:gd name="T25" fmla="*/ 567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567">
                  <a:moveTo>
                    <a:pt x="567" y="567"/>
                  </a:moveTo>
                  <a:lnTo>
                    <a:pt x="0" y="567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" name="Freeform 135">
              <a:extLst>
                <a:ext uri="{FF2B5EF4-FFF2-40B4-BE49-F238E27FC236}">
                  <a16:creationId xmlns:a16="http://schemas.microsoft.com/office/drawing/2014/main" id="{AC74C8B2-E31F-4EAA-A6A2-06ED52737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838"/>
              <a:ext cx="794" cy="567"/>
            </a:xfrm>
            <a:custGeom>
              <a:avLst/>
              <a:gdLst>
                <a:gd name="T0" fmla="*/ 0 w 794"/>
                <a:gd name="T1" fmla="*/ 567 h 567"/>
                <a:gd name="T2" fmla="*/ 0 w 794"/>
                <a:gd name="T3" fmla="*/ 454 h 567"/>
                <a:gd name="T4" fmla="*/ 114 w 794"/>
                <a:gd name="T5" fmla="*/ 454 h 567"/>
                <a:gd name="T6" fmla="*/ 114 w 794"/>
                <a:gd name="T7" fmla="*/ 341 h 567"/>
                <a:gd name="T8" fmla="*/ 227 w 794"/>
                <a:gd name="T9" fmla="*/ 341 h 567"/>
                <a:gd name="T10" fmla="*/ 227 w 794"/>
                <a:gd name="T11" fmla="*/ 0 h 567"/>
                <a:gd name="T12" fmla="*/ 681 w 794"/>
                <a:gd name="T13" fmla="*/ 0 h 567"/>
                <a:gd name="T14" fmla="*/ 681 w 794"/>
                <a:gd name="T15" fmla="*/ 341 h 567"/>
                <a:gd name="T16" fmla="*/ 794 w 794"/>
                <a:gd name="T17" fmla="*/ 341 h 567"/>
                <a:gd name="T18" fmla="*/ 794 w 794"/>
                <a:gd name="T19" fmla="*/ 567 h 567"/>
                <a:gd name="T20" fmla="*/ 567 w 794"/>
                <a:gd name="T21" fmla="*/ 567 h 567"/>
                <a:gd name="T22" fmla="*/ 567 w 794"/>
                <a:gd name="T23" fmla="*/ 454 h 567"/>
                <a:gd name="T24" fmla="*/ 454 w 794"/>
                <a:gd name="T25" fmla="*/ 454 h 567"/>
                <a:gd name="T26" fmla="*/ 454 w 794"/>
                <a:gd name="T27" fmla="*/ 567 h 567"/>
                <a:gd name="T28" fmla="*/ 0 w 794"/>
                <a:gd name="T29" fmla="*/ 567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94" h="567">
                  <a:moveTo>
                    <a:pt x="0" y="567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681" y="0"/>
                  </a:lnTo>
                  <a:lnTo>
                    <a:pt x="681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" name="Freeform 137">
              <a:extLst>
                <a:ext uri="{FF2B5EF4-FFF2-40B4-BE49-F238E27FC236}">
                  <a16:creationId xmlns:a16="http://schemas.microsoft.com/office/drawing/2014/main" id="{288682E2-B674-48DD-9151-FC3C60EF7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045"/>
              <a:ext cx="1815" cy="1247"/>
            </a:xfrm>
            <a:custGeom>
              <a:avLst/>
              <a:gdLst>
                <a:gd name="T0" fmla="*/ 1701 w 1815"/>
                <a:gd name="T1" fmla="*/ 1247 h 1247"/>
                <a:gd name="T2" fmla="*/ 1475 w 1815"/>
                <a:gd name="T3" fmla="*/ 1247 h 1247"/>
                <a:gd name="T4" fmla="*/ 1475 w 1815"/>
                <a:gd name="T5" fmla="*/ 1134 h 1247"/>
                <a:gd name="T6" fmla="*/ 1134 w 1815"/>
                <a:gd name="T7" fmla="*/ 1134 h 1247"/>
                <a:gd name="T8" fmla="*/ 1134 w 1815"/>
                <a:gd name="T9" fmla="*/ 1020 h 1247"/>
                <a:gd name="T10" fmla="*/ 1021 w 1815"/>
                <a:gd name="T11" fmla="*/ 1020 h 1247"/>
                <a:gd name="T12" fmla="*/ 1021 w 1815"/>
                <a:gd name="T13" fmla="*/ 907 h 1247"/>
                <a:gd name="T14" fmla="*/ 681 w 1815"/>
                <a:gd name="T15" fmla="*/ 907 h 1247"/>
                <a:gd name="T16" fmla="*/ 681 w 1815"/>
                <a:gd name="T17" fmla="*/ 1247 h 1247"/>
                <a:gd name="T18" fmla="*/ 454 w 1815"/>
                <a:gd name="T19" fmla="*/ 1247 h 1247"/>
                <a:gd name="T20" fmla="*/ 454 w 1815"/>
                <a:gd name="T21" fmla="*/ 1134 h 1247"/>
                <a:gd name="T22" fmla="*/ 114 w 1815"/>
                <a:gd name="T23" fmla="*/ 1134 h 1247"/>
                <a:gd name="T24" fmla="*/ 114 w 1815"/>
                <a:gd name="T25" fmla="*/ 793 h 1247"/>
                <a:gd name="T26" fmla="*/ 0 w 1815"/>
                <a:gd name="T27" fmla="*/ 793 h 1247"/>
                <a:gd name="T28" fmla="*/ 0 w 1815"/>
                <a:gd name="T29" fmla="*/ 453 h 1247"/>
                <a:gd name="T30" fmla="*/ 567 w 1815"/>
                <a:gd name="T31" fmla="*/ 453 h 1247"/>
                <a:gd name="T32" fmla="*/ 567 w 1815"/>
                <a:gd name="T33" fmla="*/ 340 h 1247"/>
                <a:gd name="T34" fmla="*/ 454 w 1815"/>
                <a:gd name="T35" fmla="*/ 340 h 1247"/>
                <a:gd name="T36" fmla="*/ 454 w 1815"/>
                <a:gd name="T37" fmla="*/ 113 h 1247"/>
                <a:gd name="T38" fmla="*/ 794 w 1815"/>
                <a:gd name="T39" fmla="*/ 113 h 1247"/>
                <a:gd name="T40" fmla="*/ 794 w 1815"/>
                <a:gd name="T41" fmla="*/ 0 h 1247"/>
                <a:gd name="T42" fmla="*/ 908 w 1815"/>
                <a:gd name="T43" fmla="*/ 0 h 1247"/>
                <a:gd name="T44" fmla="*/ 908 w 1815"/>
                <a:gd name="T45" fmla="*/ 113 h 1247"/>
                <a:gd name="T46" fmla="*/ 1021 w 1815"/>
                <a:gd name="T47" fmla="*/ 113 h 1247"/>
                <a:gd name="T48" fmla="*/ 1021 w 1815"/>
                <a:gd name="T49" fmla="*/ 226 h 1247"/>
                <a:gd name="T50" fmla="*/ 1361 w 1815"/>
                <a:gd name="T51" fmla="*/ 226 h 1247"/>
                <a:gd name="T52" fmla="*/ 1361 w 1815"/>
                <a:gd name="T53" fmla="*/ 340 h 1247"/>
                <a:gd name="T54" fmla="*/ 1475 w 1815"/>
                <a:gd name="T55" fmla="*/ 340 h 1247"/>
                <a:gd name="T56" fmla="*/ 1475 w 1815"/>
                <a:gd name="T57" fmla="*/ 453 h 1247"/>
                <a:gd name="T58" fmla="*/ 1588 w 1815"/>
                <a:gd name="T59" fmla="*/ 453 h 1247"/>
                <a:gd name="T60" fmla="*/ 1588 w 1815"/>
                <a:gd name="T61" fmla="*/ 680 h 1247"/>
                <a:gd name="T62" fmla="*/ 1815 w 1815"/>
                <a:gd name="T63" fmla="*/ 680 h 1247"/>
                <a:gd name="T64" fmla="*/ 1815 w 1815"/>
                <a:gd name="T65" fmla="*/ 793 h 1247"/>
                <a:gd name="T66" fmla="*/ 1815 w 1815"/>
                <a:gd name="T67" fmla="*/ 907 h 1247"/>
                <a:gd name="T68" fmla="*/ 1815 w 1815"/>
                <a:gd name="T69" fmla="*/ 1020 h 1247"/>
                <a:gd name="T70" fmla="*/ 1701 w 1815"/>
                <a:gd name="T71" fmla="*/ 1020 h 1247"/>
                <a:gd name="T72" fmla="*/ 1701 w 1815"/>
                <a:gd name="T73" fmla="*/ 1134 h 1247"/>
                <a:gd name="T74" fmla="*/ 1701 w 1815"/>
                <a:gd name="T75" fmla="*/ 1247 h 12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815" h="1247">
                  <a:moveTo>
                    <a:pt x="1701" y="1247"/>
                  </a:moveTo>
                  <a:lnTo>
                    <a:pt x="1475" y="1247"/>
                  </a:lnTo>
                  <a:lnTo>
                    <a:pt x="1475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021" y="1020"/>
                  </a:lnTo>
                  <a:lnTo>
                    <a:pt x="1021" y="907"/>
                  </a:lnTo>
                  <a:lnTo>
                    <a:pt x="681" y="907"/>
                  </a:lnTo>
                  <a:lnTo>
                    <a:pt x="681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114" y="1134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1361" y="226"/>
                  </a:lnTo>
                  <a:lnTo>
                    <a:pt x="1361" y="340"/>
                  </a:lnTo>
                  <a:lnTo>
                    <a:pt x="1475" y="340"/>
                  </a:lnTo>
                  <a:lnTo>
                    <a:pt x="1475" y="453"/>
                  </a:lnTo>
                  <a:lnTo>
                    <a:pt x="1588" y="453"/>
                  </a:lnTo>
                  <a:lnTo>
                    <a:pt x="1588" y="680"/>
                  </a:lnTo>
                  <a:lnTo>
                    <a:pt x="1815" y="680"/>
                  </a:lnTo>
                  <a:lnTo>
                    <a:pt x="1815" y="793"/>
                  </a:lnTo>
                  <a:lnTo>
                    <a:pt x="1815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1134"/>
                  </a:lnTo>
                  <a:lnTo>
                    <a:pt x="1701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" name="Freeform 138">
              <a:extLst>
                <a:ext uri="{FF2B5EF4-FFF2-40B4-BE49-F238E27FC236}">
                  <a16:creationId xmlns:a16="http://schemas.microsoft.com/office/drawing/2014/main" id="{E1715994-934C-48FA-B403-2542A8C9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271"/>
              <a:ext cx="680" cy="227"/>
            </a:xfrm>
            <a:custGeom>
              <a:avLst/>
              <a:gdLst>
                <a:gd name="T0" fmla="*/ 567 w 680"/>
                <a:gd name="T1" fmla="*/ 0 h 227"/>
                <a:gd name="T2" fmla="*/ 227 w 680"/>
                <a:gd name="T3" fmla="*/ 0 h 227"/>
                <a:gd name="T4" fmla="*/ 227 w 680"/>
                <a:gd name="T5" fmla="*/ 114 h 227"/>
                <a:gd name="T6" fmla="*/ 0 w 680"/>
                <a:gd name="T7" fmla="*/ 114 h 227"/>
                <a:gd name="T8" fmla="*/ 0 w 680"/>
                <a:gd name="T9" fmla="*/ 227 h 227"/>
                <a:gd name="T10" fmla="*/ 680 w 680"/>
                <a:gd name="T11" fmla="*/ 227 h 227"/>
                <a:gd name="T12" fmla="*/ 680 w 680"/>
                <a:gd name="T13" fmla="*/ 114 h 227"/>
                <a:gd name="T14" fmla="*/ 567 w 680"/>
                <a:gd name="T15" fmla="*/ 114 h 227"/>
                <a:gd name="T16" fmla="*/ 567 w 68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0" h="22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" name="Freeform 139">
              <a:extLst>
                <a:ext uri="{FF2B5EF4-FFF2-40B4-BE49-F238E27FC236}">
                  <a16:creationId xmlns:a16="http://schemas.microsoft.com/office/drawing/2014/main" id="{2E900C8D-C80F-4DBB-A9C4-741839DE0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498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340 w 340"/>
                <a:gd name="T7" fmla="*/ 340 h 340"/>
                <a:gd name="T8" fmla="*/ 340 w 340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" name="Freeform 140">
              <a:extLst>
                <a:ext uri="{FF2B5EF4-FFF2-40B4-BE49-F238E27FC236}">
                  <a16:creationId xmlns:a16="http://schemas.microsoft.com/office/drawing/2014/main" id="{09E6D9E9-D7A3-45F0-990A-B98526D13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4725"/>
              <a:ext cx="453" cy="680"/>
            </a:xfrm>
            <a:custGeom>
              <a:avLst/>
              <a:gdLst>
                <a:gd name="T0" fmla="*/ 453 w 453"/>
                <a:gd name="T1" fmla="*/ 113 h 680"/>
                <a:gd name="T2" fmla="*/ 340 w 453"/>
                <a:gd name="T3" fmla="*/ 113 h 680"/>
                <a:gd name="T4" fmla="*/ 340 w 453"/>
                <a:gd name="T5" fmla="*/ 0 h 680"/>
                <a:gd name="T6" fmla="*/ 113 w 453"/>
                <a:gd name="T7" fmla="*/ 0 h 680"/>
                <a:gd name="T8" fmla="*/ 113 w 453"/>
                <a:gd name="T9" fmla="*/ 113 h 680"/>
                <a:gd name="T10" fmla="*/ 0 w 453"/>
                <a:gd name="T11" fmla="*/ 113 h 680"/>
                <a:gd name="T12" fmla="*/ 0 w 453"/>
                <a:gd name="T13" fmla="*/ 454 h 680"/>
                <a:gd name="T14" fmla="*/ 113 w 453"/>
                <a:gd name="T15" fmla="*/ 454 h 680"/>
                <a:gd name="T16" fmla="*/ 113 w 453"/>
                <a:gd name="T17" fmla="*/ 680 h 680"/>
                <a:gd name="T18" fmla="*/ 226 w 453"/>
                <a:gd name="T19" fmla="*/ 680 h 680"/>
                <a:gd name="T20" fmla="*/ 226 w 453"/>
                <a:gd name="T21" fmla="*/ 567 h 680"/>
                <a:gd name="T22" fmla="*/ 340 w 453"/>
                <a:gd name="T23" fmla="*/ 567 h 680"/>
                <a:gd name="T24" fmla="*/ 340 w 453"/>
                <a:gd name="T25" fmla="*/ 454 h 680"/>
                <a:gd name="T26" fmla="*/ 453 w 453"/>
                <a:gd name="T27" fmla="*/ 454 h 680"/>
                <a:gd name="T28" fmla="*/ 453 w 453"/>
                <a:gd name="T29" fmla="*/ 113 h 6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3" h="68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" name="Freeform 141">
              <a:extLst>
                <a:ext uri="{FF2B5EF4-FFF2-40B4-BE49-F238E27FC236}">
                  <a16:creationId xmlns:a16="http://schemas.microsoft.com/office/drawing/2014/main" id="{FD7316EA-67BB-463A-81AC-7702B55B6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0 w 227"/>
                <a:gd name="T3" fmla="*/ 0 h 340"/>
                <a:gd name="T4" fmla="*/ 0 w 227"/>
                <a:gd name="T5" fmla="*/ 227 h 340"/>
                <a:gd name="T6" fmla="*/ 114 w 227"/>
                <a:gd name="T7" fmla="*/ 227 h 340"/>
                <a:gd name="T8" fmla="*/ 114 w 227"/>
                <a:gd name="T9" fmla="*/ 340 h 340"/>
                <a:gd name="T10" fmla="*/ 227 w 227"/>
                <a:gd name="T11" fmla="*/ 340 h 340"/>
                <a:gd name="T12" fmla="*/ 227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" name="Freeform 142">
              <a:extLst>
                <a:ext uri="{FF2B5EF4-FFF2-40B4-BE49-F238E27FC236}">
                  <a16:creationId xmlns:a16="http://schemas.microsoft.com/office/drawing/2014/main" id="{965A40D3-7EA8-4713-A19D-4D87BC860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4498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114 w 340"/>
                <a:gd name="T3" fmla="*/ 0 h 340"/>
                <a:gd name="T4" fmla="*/ 114 w 340"/>
                <a:gd name="T5" fmla="*/ 114 h 340"/>
                <a:gd name="T6" fmla="*/ 0 w 340"/>
                <a:gd name="T7" fmla="*/ 114 h 340"/>
                <a:gd name="T8" fmla="*/ 0 w 340"/>
                <a:gd name="T9" fmla="*/ 340 h 340"/>
                <a:gd name="T10" fmla="*/ 227 w 340"/>
                <a:gd name="T11" fmla="*/ 340 h 340"/>
                <a:gd name="T12" fmla="*/ 227 w 340"/>
                <a:gd name="T13" fmla="*/ 227 h 340"/>
                <a:gd name="T14" fmla="*/ 340 w 340"/>
                <a:gd name="T15" fmla="*/ 227 h 340"/>
                <a:gd name="T16" fmla="*/ 34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" name="Freeform 143">
              <a:extLst>
                <a:ext uri="{FF2B5EF4-FFF2-40B4-BE49-F238E27FC236}">
                  <a16:creationId xmlns:a16="http://schemas.microsoft.com/office/drawing/2014/main" id="{40C7D313-F622-4639-86E8-FAA75F9FA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01" cy="794"/>
            </a:xfrm>
            <a:custGeom>
              <a:avLst/>
              <a:gdLst>
                <a:gd name="T0" fmla="*/ 0 w 1701"/>
                <a:gd name="T1" fmla="*/ 794 h 794"/>
                <a:gd name="T2" fmla="*/ 567 w 1701"/>
                <a:gd name="T3" fmla="*/ 794 h 794"/>
                <a:gd name="T4" fmla="*/ 567 w 1701"/>
                <a:gd name="T5" fmla="*/ 681 h 794"/>
                <a:gd name="T6" fmla="*/ 794 w 1701"/>
                <a:gd name="T7" fmla="*/ 681 h 794"/>
                <a:gd name="T8" fmla="*/ 794 w 1701"/>
                <a:gd name="T9" fmla="*/ 567 h 794"/>
                <a:gd name="T10" fmla="*/ 1134 w 1701"/>
                <a:gd name="T11" fmla="*/ 567 h 794"/>
                <a:gd name="T12" fmla="*/ 1134 w 1701"/>
                <a:gd name="T13" fmla="*/ 454 h 794"/>
                <a:gd name="T14" fmla="*/ 1474 w 1701"/>
                <a:gd name="T15" fmla="*/ 454 h 794"/>
                <a:gd name="T16" fmla="*/ 1474 w 1701"/>
                <a:gd name="T17" fmla="*/ 341 h 794"/>
                <a:gd name="T18" fmla="*/ 1588 w 1701"/>
                <a:gd name="T19" fmla="*/ 341 h 794"/>
                <a:gd name="T20" fmla="*/ 1588 w 1701"/>
                <a:gd name="T21" fmla="*/ 454 h 794"/>
                <a:gd name="T22" fmla="*/ 1701 w 1701"/>
                <a:gd name="T23" fmla="*/ 454 h 794"/>
                <a:gd name="T24" fmla="*/ 1701 w 1701"/>
                <a:gd name="T25" fmla="*/ 0 h 794"/>
                <a:gd name="T26" fmla="*/ 1361 w 1701"/>
                <a:gd name="T27" fmla="*/ 0 h 794"/>
                <a:gd name="T28" fmla="*/ 1361 w 1701"/>
                <a:gd name="T29" fmla="*/ 114 h 794"/>
                <a:gd name="T30" fmla="*/ 1134 w 1701"/>
                <a:gd name="T31" fmla="*/ 114 h 794"/>
                <a:gd name="T32" fmla="*/ 1134 w 1701"/>
                <a:gd name="T33" fmla="*/ 0 h 794"/>
                <a:gd name="T34" fmla="*/ 907 w 1701"/>
                <a:gd name="T35" fmla="*/ 0 h 794"/>
                <a:gd name="T36" fmla="*/ 907 w 1701"/>
                <a:gd name="T37" fmla="*/ 114 h 794"/>
                <a:gd name="T38" fmla="*/ 567 w 1701"/>
                <a:gd name="T39" fmla="*/ 114 h 794"/>
                <a:gd name="T40" fmla="*/ 567 w 1701"/>
                <a:gd name="T41" fmla="*/ 227 h 794"/>
                <a:gd name="T42" fmla="*/ 454 w 1701"/>
                <a:gd name="T43" fmla="*/ 227 h 794"/>
                <a:gd name="T44" fmla="*/ 454 w 1701"/>
                <a:gd name="T45" fmla="*/ 341 h 794"/>
                <a:gd name="T46" fmla="*/ 340 w 1701"/>
                <a:gd name="T47" fmla="*/ 341 h 794"/>
                <a:gd name="T48" fmla="*/ 340 w 1701"/>
                <a:gd name="T49" fmla="*/ 567 h 794"/>
                <a:gd name="T50" fmla="*/ 113 w 1701"/>
                <a:gd name="T51" fmla="*/ 567 h 794"/>
                <a:gd name="T52" fmla="*/ 113 w 1701"/>
                <a:gd name="T53" fmla="*/ 681 h 794"/>
                <a:gd name="T54" fmla="*/ 0 w 1701"/>
                <a:gd name="T55" fmla="*/ 681 h 794"/>
                <a:gd name="T56" fmla="*/ 0 w 1701"/>
                <a:gd name="T57" fmla="*/ 794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701" h="794">
                  <a:moveTo>
                    <a:pt x="0" y="794"/>
                  </a:move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474" y="454"/>
                  </a:lnTo>
                  <a:lnTo>
                    <a:pt x="1474" y="341"/>
                  </a:lnTo>
                  <a:lnTo>
                    <a:pt x="1588" y="341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" name="Freeform 144">
              <a:extLst>
                <a:ext uri="{FF2B5EF4-FFF2-40B4-BE49-F238E27FC236}">
                  <a16:creationId xmlns:a16="http://schemas.microsoft.com/office/drawing/2014/main" id="{CA17175E-414B-44B2-9143-9C0A93EE6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3478"/>
              <a:ext cx="454" cy="340"/>
            </a:xfrm>
            <a:custGeom>
              <a:avLst/>
              <a:gdLst>
                <a:gd name="T0" fmla="*/ 0 w 454"/>
                <a:gd name="T1" fmla="*/ 226 h 340"/>
                <a:gd name="T2" fmla="*/ 0 w 454"/>
                <a:gd name="T3" fmla="*/ 113 h 340"/>
                <a:gd name="T4" fmla="*/ 114 w 454"/>
                <a:gd name="T5" fmla="*/ 113 h 340"/>
                <a:gd name="T6" fmla="*/ 114 w 454"/>
                <a:gd name="T7" fmla="*/ 0 h 340"/>
                <a:gd name="T8" fmla="*/ 227 w 454"/>
                <a:gd name="T9" fmla="*/ 0 h 340"/>
                <a:gd name="T10" fmla="*/ 227 w 454"/>
                <a:gd name="T11" fmla="*/ 113 h 340"/>
                <a:gd name="T12" fmla="*/ 454 w 454"/>
                <a:gd name="T13" fmla="*/ 113 h 340"/>
                <a:gd name="T14" fmla="*/ 454 w 454"/>
                <a:gd name="T15" fmla="*/ 340 h 340"/>
                <a:gd name="T16" fmla="*/ 227 w 454"/>
                <a:gd name="T17" fmla="*/ 340 h 340"/>
                <a:gd name="T18" fmla="*/ 227 w 454"/>
                <a:gd name="T19" fmla="*/ 226 h 340"/>
                <a:gd name="T20" fmla="*/ 0 w 454"/>
                <a:gd name="T21" fmla="*/ 226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0" y="226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" name="Freeform 145">
              <a:extLst>
                <a:ext uri="{FF2B5EF4-FFF2-40B4-BE49-F238E27FC236}">
                  <a16:creationId xmlns:a16="http://schemas.microsoft.com/office/drawing/2014/main" id="{9DCBE1C2-6A54-430C-B041-D746B29EB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681"/>
            </a:xfrm>
            <a:custGeom>
              <a:avLst/>
              <a:gdLst>
                <a:gd name="T0" fmla="*/ 0 w 680"/>
                <a:gd name="T1" fmla="*/ 0 h 681"/>
                <a:gd name="T2" fmla="*/ 227 w 680"/>
                <a:gd name="T3" fmla="*/ 0 h 681"/>
                <a:gd name="T4" fmla="*/ 227 w 680"/>
                <a:gd name="T5" fmla="*/ 114 h 681"/>
                <a:gd name="T6" fmla="*/ 567 w 680"/>
                <a:gd name="T7" fmla="*/ 114 h 681"/>
                <a:gd name="T8" fmla="*/ 567 w 680"/>
                <a:gd name="T9" fmla="*/ 227 h 681"/>
                <a:gd name="T10" fmla="*/ 680 w 680"/>
                <a:gd name="T11" fmla="*/ 227 h 681"/>
                <a:gd name="T12" fmla="*/ 680 w 680"/>
                <a:gd name="T13" fmla="*/ 681 h 681"/>
                <a:gd name="T14" fmla="*/ 340 w 680"/>
                <a:gd name="T15" fmla="*/ 681 h 681"/>
                <a:gd name="T16" fmla="*/ 340 w 680"/>
                <a:gd name="T17" fmla="*/ 567 h 681"/>
                <a:gd name="T18" fmla="*/ 0 w 680"/>
                <a:gd name="T19" fmla="*/ 567 h 681"/>
                <a:gd name="T20" fmla="*/ 0 w 680"/>
                <a:gd name="T21" fmla="*/ 0 h 6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0" h="681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" name="Freeform 146">
              <a:extLst>
                <a:ext uri="{FF2B5EF4-FFF2-40B4-BE49-F238E27FC236}">
                  <a16:creationId xmlns:a16="http://schemas.microsoft.com/office/drawing/2014/main" id="{E6CD71E9-6BBB-4D40-9031-86A06A4ED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1"/>
              <a:ext cx="340" cy="567"/>
            </a:xfrm>
            <a:custGeom>
              <a:avLst/>
              <a:gdLst>
                <a:gd name="T0" fmla="*/ 340 w 340"/>
                <a:gd name="T1" fmla="*/ 227 h 567"/>
                <a:gd name="T2" fmla="*/ 340 w 340"/>
                <a:gd name="T3" fmla="*/ 113 h 567"/>
                <a:gd name="T4" fmla="*/ 227 w 340"/>
                <a:gd name="T5" fmla="*/ 113 h 567"/>
                <a:gd name="T6" fmla="*/ 227 w 340"/>
                <a:gd name="T7" fmla="*/ 0 h 567"/>
                <a:gd name="T8" fmla="*/ 0 w 340"/>
                <a:gd name="T9" fmla="*/ 0 h 567"/>
                <a:gd name="T10" fmla="*/ 0 w 340"/>
                <a:gd name="T11" fmla="*/ 567 h 567"/>
                <a:gd name="T12" fmla="*/ 113 w 340"/>
                <a:gd name="T13" fmla="*/ 567 h 567"/>
                <a:gd name="T14" fmla="*/ 113 w 340"/>
                <a:gd name="T15" fmla="*/ 340 h 567"/>
                <a:gd name="T16" fmla="*/ 227 w 340"/>
                <a:gd name="T17" fmla="*/ 340 h 567"/>
                <a:gd name="T18" fmla="*/ 227 w 340"/>
                <a:gd name="T19" fmla="*/ 227 h 567"/>
                <a:gd name="T20" fmla="*/ 340 w 340"/>
                <a:gd name="T21" fmla="*/ 227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567">
                  <a:moveTo>
                    <a:pt x="340" y="227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" name="Freeform 148">
              <a:extLst>
                <a:ext uri="{FF2B5EF4-FFF2-40B4-BE49-F238E27FC236}">
                  <a16:creationId xmlns:a16="http://schemas.microsoft.com/office/drawing/2014/main" id="{F587F62E-4DF3-4839-9D9F-B792A6906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11"/>
              <a:ext cx="1247" cy="907"/>
            </a:xfrm>
            <a:custGeom>
              <a:avLst/>
              <a:gdLst>
                <a:gd name="T0" fmla="*/ 0 w 1247"/>
                <a:gd name="T1" fmla="*/ 567 h 907"/>
                <a:gd name="T2" fmla="*/ 113 w 1247"/>
                <a:gd name="T3" fmla="*/ 567 h 907"/>
                <a:gd name="T4" fmla="*/ 113 w 1247"/>
                <a:gd name="T5" fmla="*/ 453 h 907"/>
                <a:gd name="T6" fmla="*/ 227 w 1247"/>
                <a:gd name="T7" fmla="*/ 453 h 907"/>
                <a:gd name="T8" fmla="*/ 227 w 1247"/>
                <a:gd name="T9" fmla="*/ 340 h 907"/>
                <a:gd name="T10" fmla="*/ 113 w 1247"/>
                <a:gd name="T11" fmla="*/ 340 h 907"/>
                <a:gd name="T12" fmla="*/ 113 w 1247"/>
                <a:gd name="T13" fmla="*/ 226 h 907"/>
                <a:gd name="T14" fmla="*/ 227 w 1247"/>
                <a:gd name="T15" fmla="*/ 226 h 907"/>
                <a:gd name="T16" fmla="*/ 227 w 1247"/>
                <a:gd name="T17" fmla="*/ 0 h 907"/>
                <a:gd name="T18" fmla="*/ 340 w 1247"/>
                <a:gd name="T19" fmla="*/ 0 h 907"/>
                <a:gd name="T20" fmla="*/ 340 w 1247"/>
                <a:gd name="T21" fmla="*/ 113 h 907"/>
                <a:gd name="T22" fmla="*/ 907 w 1247"/>
                <a:gd name="T23" fmla="*/ 113 h 907"/>
                <a:gd name="T24" fmla="*/ 907 w 1247"/>
                <a:gd name="T25" fmla="*/ 226 h 907"/>
                <a:gd name="T26" fmla="*/ 794 w 1247"/>
                <a:gd name="T27" fmla="*/ 226 h 907"/>
                <a:gd name="T28" fmla="*/ 794 w 1247"/>
                <a:gd name="T29" fmla="*/ 340 h 907"/>
                <a:gd name="T30" fmla="*/ 1021 w 1247"/>
                <a:gd name="T31" fmla="*/ 340 h 907"/>
                <a:gd name="T32" fmla="*/ 1021 w 1247"/>
                <a:gd name="T33" fmla="*/ 453 h 907"/>
                <a:gd name="T34" fmla="*/ 1134 w 1247"/>
                <a:gd name="T35" fmla="*/ 453 h 907"/>
                <a:gd name="T36" fmla="*/ 1134 w 1247"/>
                <a:gd name="T37" fmla="*/ 567 h 907"/>
                <a:gd name="T38" fmla="*/ 1247 w 1247"/>
                <a:gd name="T39" fmla="*/ 567 h 907"/>
                <a:gd name="T40" fmla="*/ 1247 w 1247"/>
                <a:gd name="T41" fmla="*/ 907 h 907"/>
                <a:gd name="T42" fmla="*/ 794 w 1247"/>
                <a:gd name="T43" fmla="*/ 907 h 907"/>
                <a:gd name="T44" fmla="*/ 794 w 1247"/>
                <a:gd name="T45" fmla="*/ 793 h 907"/>
                <a:gd name="T46" fmla="*/ 227 w 1247"/>
                <a:gd name="T47" fmla="*/ 793 h 907"/>
                <a:gd name="T48" fmla="*/ 227 w 1247"/>
                <a:gd name="T49" fmla="*/ 680 h 907"/>
                <a:gd name="T50" fmla="*/ 0 w 1247"/>
                <a:gd name="T51" fmla="*/ 680 h 907"/>
                <a:gd name="T52" fmla="*/ 0 w 1247"/>
                <a:gd name="T53" fmla="*/ 567 h 90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47" h="907">
                  <a:moveTo>
                    <a:pt x="0" y="567"/>
                  </a:move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907"/>
                  </a:lnTo>
                  <a:lnTo>
                    <a:pt x="794" y="907"/>
                  </a:lnTo>
                  <a:lnTo>
                    <a:pt x="79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" name="Freeform 149">
              <a:extLst>
                <a:ext uri="{FF2B5EF4-FFF2-40B4-BE49-F238E27FC236}">
                  <a16:creationId xmlns:a16="http://schemas.microsoft.com/office/drawing/2014/main" id="{CF0A0BAF-99C1-4D04-A950-DF86BEB5A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911"/>
              <a:ext cx="572" cy="567"/>
            </a:xfrm>
            <a:custGeom>
              <a:avLst/>
              <a:gdLst>
                <a:gd name="T0" fmla="*/ 572 w 572"/>
                <a:gd name="T1" fmla="*/ 13 h 567"/>
                <a:gd name="T2" fmla="*/ 548 w 572"/>
                <a:gd name="T3" fmla="*/ 5 h 567"/>
                <a:gd name="T4" fmla="*/ 340 w 572"/>
                <a:gd name="T5" fmla="*/ 0 h 567"/>
                <a:gd name="T6" fmla="*/ 340 w 572"/>
                <a:gd name="T7" fmla="*/ 113 h 567"/>
                <a:gd name="T8" fmla="*/ 0 w 572"/>
                <a:gd name="T9" fmla="*/ 113 h 567"/>
                <a:gd name="T10" fmla="*/ 0 w 572"/>
                <a:gd name="T11" fmla="*/ 226 h 567"/>
                <a:gd name="T12" fmla="*/ 113 w 572"/>
                <a:gd name="T13" fmla="*/ 226 h 567"/>
                <a:gd name="T14" fmla="*/ 113 w 572"/>
                <a:gd name="T15" fmla="*/ 340 h 567"/>
                <a:gd name="T16" fmla="*/ 227 w 572"/>
                <a:gd name="T17" fmla="*/ 340 h 567"/>
                <a:gd name="T18" fmla="*/ 227 w 572"/>
                <a:gd name="T19" fmla="*/ 453 h 567"/>
                <a:gd name="T20" fmla="*/ 340 w 572"/>
                <a:gd name="T21" fmla="*/ 453 h 567"/>
                <a:gd name="T22" fmla="*/ 340 w 572"/>
                <a:gd name="T23" fmla="*/ 567 h 567"/>
                <a:gd name="T24" fmla="*/ 453 w 572"/>
                <a:gd name="T25" fmla="*/ 567 h 567"/>
                <a:gd name="T26" fmla="*/ 453 w 572"/>
                <a:gd name="T27" fmla="*/ 453 h 567"/>
                <a:gd name="T28" fmla="*/ 567 w 572"/>
                <a:gd name="T29" fmla="*/ 453 h 567"/>
                <a:gd name="T30" fmla="*/ 567 w 572"/>
                <a:gd name="T31" fmla="*/ 340 h 567"/>
                <a:gd name="T32" fmla="*/ 453 w 572"/>
                <a:gd name="T33" fmla="*/ 340 h 567"/>
                <a:gd name="T34" fmla="*/ 453 w 572"/>
                <a:gd name="T35" fmla="*/ 226 h 567"/>
                <a:gd name="T36" fmla="*/ 567 w 572"/>
                <a:gd name="T37" fmla="*/ 226 h 567"/>
                <a:gd name="T38" fmla="*/ 572 w 572"/>
                <a:gd name="T39" fmla="*/ 13 h 5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72" h="567">
                  <a:moveTo>
                    <a:pt x="572" y="13"/>
                  </a:moveTo>
                  <a:cubicBezTo>
                    <a:pt x="564" y="10"/>
                    <a:pt x="548" y="5"/>
                    <a:pt x="548" y="5"/>
                  </a:cubicBez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72" y="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" name="Freeform 150">
              <a:extLst>
                <a:ext uri="{FF2B5EF4-FFF2-40B4-BE49-F238E27FC236}">
                  <a16:creationId xmlns:a16="http://schemas.microsoft.com/office/drawing/2014/main" id="{18565148-BAC9-47F1-BC68-C33E79CD4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567" cy="680"/>
            </a:xfrm>
            <a:custGeom>
              <a:avLst/>
              <a:gdLst>
                <a:gd name="T0" fmla="*/ 113 w 567"/>
                <a:gd name="T1" fmla="*/ 0 h 680"/>
                <a:gd name="T2" fmla="*/ 340 w 567"/>
                <a:gd name="T3" fmla="*/ 0 h 680"/>
                <a:gd name="T4" fmla="*/ 340 w 567"/>
                <a:gd name="T5" fmla="*/ 227 h 680"/>
                <a:gd name="T6" fmla="*/ 567 w 567"/>
                <a:gd name="T7" fmla="*/ 227 h 680"/>
                <a:gd name="T8" fmla="*/ 567 w 567"/>
                <a:gd name="T9" fmla="*/ 680 h 680"/>
                <a:gd name="T10" fmla="*/ 453 w 567"/>
                <a:gd name="T11" fmla="*/ 680 h 680"/>
                <a:gd name="T12" fmla="*/ 453 w 567"/>
                <a:gd name="T13" fmla="*/ 454 h 680"/>
                <a:gd name="T14" fmla="*/ 340 w 567"/>
                <a:gd name="T15" fmla="*/ 454 h 680"/>
                <a:gd name="T16" fmla="*/ 340 w 567"/>
                <a:gd name="T17" fmla="*/ 340 h 680"/>
                <a:gd name="T18" fmla="*/ 227 w 567"/>
                <a:gd name="T19" fmla="*/ 340 h 680"/>
                <a:gd name="T20" fmla="*/ 227 w 567"/>
                <a:gd name="T21" fmla="*/ 227 h 680"/>
                <a:gd name="T22" fmla="*/ 0 w 567"/>
                <a:gd name="T23" fmla="*/ 227 h 680"/>
                <a:gd name="T24" fmla="*/ 0 w 567"/>
                <a:gd name="T25" fmla="*/ 113 h 680"/>
                <a:gd name="T26" fmla="*/ 113 w 567"/>
                <a:gd name="T27" fmla="*/ 113 h 680"/>
                <a:gd name="T28" fmla="*/ 113 w 567"/>
                <a:gd name="T29" fmla="*/ 0 h 6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680">
                  <a:moveTo>
                    <a:pt x="113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" name="Freeform 151">
              <a:extLst>
                <a:ext uri="{FF2B5EF4-FFF2-40B4-BE49-F238E27FC236}">
                  <a16:creationId xmlns:a16="http://schemas.microsoft.com/office/drawing/2014/main" id="{E2E195FF-9577-4B38-8F9F-849CF8A7F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684"/>
              <a:ext cx="794" cy="680"/>
            </a:xfrm>
            <a:custGeom>
              <a:avLst/>
              <a:gdLst>
                <a:gd name="T0" fmla="*/ 794 w 794"/>
                <a:gd name="T1" fmla="*/ 340 h 680"/>
                <a:gd name="T2" fmla="*/ 794 w 794"/>
                <a:gd name="T3" fmla="*/ 0 h 680"/>
                <a:gd name="T4" fmla="*/ 681 w 794"/>
                <a:gd name="T5" fmla="*/ 0 h 680"/>
                <a:gd name="T6" fmla="*/ 567 w 794"/>
                <a:gd name="T7" fmla="*/ 0 h 680"/>
                <a:gd name="T8" fmla="*/ 567 w 794"/>
                <a:gd name="T9" fmla="*/ 113 h 680"/>
                <a:gd name="T10" fmla="*/ 454 w 794"/>
                <a:gd name="T11" fmla="*/ 113 h 680"/>
                <a:gd name="T12" fmla="*/ 454 w 794"/>
                <a:gd name="T13" fmla="*/ 227 h 680"/>
                <a:gd name="T14" fmla="*/ 227 w 794"/>
                <a:gd name="T15" fmla="*/ 227 h 680"/>
                <a:gd name="T16" fmla="*/ 227 w 794"/>
                <a:gd name="T17" fmla="*/ 453 h 680"/>
                <a:gd name="T18" fmla="*/ 0 w 794"/>
                <a:gd name="T19" fmla="*/ 453 h 680"/>
                <a:gd name="T20" fmla="*/ 0 w 794"/>
                <a:gd name="T21" fmla="*/ 680 h 680"/>
                <a:gd name="T22" fmla="*/ 114 w 794"/>
                <a:gd name="T23" fmla="*/ 680 h 680"/>
                <a:gd name="T24" fmla="*/ 114 w 794"/>
                <a:gd name="T25" fmla="*/ 567 h 680"/>
                <a:gd name="T26" fmla="*/ 567 w 794"/>
                <a:gd name="T27" fmla="*/ 567 h 680"/>
                <a:gd name="T28" fmla="*/ 567 w 794"/>
                <a:gd name="T29" fmla="*/ 453 h 680"/>
                <a:gd name="T30" fmla="*/ 454 w 794"/>
                <a:gd name="T31" fmla="*/ 453 h 680"/>
                <a:gd name="T32" fmla="*/ 454 w 794"/>
                <a:gd name="T33" fmla="*/ 340 h 680"/>
                <a:gd name="T34" fmla="*/ 794 w 794"/>
                <a:gd name="T35" fmla="*/ 340 h 6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94" h="680">
                  <a:moveTo>
                    <a:pt x="794" y="340"/>
                  </a:moveTo>
                  <a:lnTo>
                    <a:pt x="794" y="0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79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" name="Freeform 152">
              <a:extLst>
                <a:ext uri="{FF2B5EF4-FFF2-40B4-BE49-F238E27FC236}">
                  <a16:creationId xmlns:a16="http://schemas.microsoft.com/office/drawing/2014/main" id="{E10FBEE5-F000-494F-880A-BFB44F1C2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457"/>
              <a:ext cx="567" cy="680"/>
            </a:xfrm>
            <a:custGeom>
              <a:avLst/>
              <a:gdLst>
                <a:gd name="T0" fmla="*/ 567 w 567"/>
                <a:gd name="T1" fmla="*/ 113 h 680"/>
                <a:gd name="T2" fmla="*/ 454 w 567"/>
                <a:gd name="T3" fmla="*/ 113 h 680"/>
                <a:gd name="T4" fmla="*/ 454 w 567"/>
                <a:gd name="T5" fmla="*/ 227 h 680"/>
                <a:gd name="T6" fmla="*/ 227 w 567"/>
                <a:gd name="T7" fmla="*/ 227 h 680"/>
                <a:gd name="T8" fmla="*/ 227 w 567"/>
                <a:gd name="T9" fmla="*/ 0 h 680"/>
                <a:gd name="T10" fmla="*/ 114 w 567"/>
                <a:gd name="T11" fmla="*/ 0 h 680"/>
                <a:gd name="T12" fmla="*/ 114 w 567"/>
                <a:gd name="T13" fmla="*/ 454 h 680"/>
                <a:gd name="T14" fmla="*/ 0 w 567"/>
                <a:gd name="T15" fmla="*/ 454 h 680"/>
                <a:gd name="T16" fmla="*/ 0 w 567"/>
                <a:gd name="T17" fmla="*/ 680 h 680"/>
                <a:gd name="T18" fmla="*/ 227 w 567"/>
                <a:gd name="T19" fmla="*/ 680 h 680"/>
                <a:gd name="T20" fmla="*/ 227 w 567"/>
                <a:gd name="T21" fmla="*/ 454 h 680"/>
                <a:gd name="T22" fmla="*/ 454 w 567"/>
                <a:gd name="T23" fmla="*/ 454 h 680"/>
                <a:gd name="T24" fmla="*/ 454 w 567"/>
                <a:gd name="T25" fmla="*/ 340 h 680"/>
                <a:gd name="T26" fmla="*/ 567 w 567"/>
                <a:gd name="T27" fmla="*/ 340 h 680"/>
                <a:gd name="T28" fmla="*/ 567 w 567"/>
                <a:gd name="T29" fmla="*/ 227 h 680"/>
                <a:gd name="T30" fmla="*/ 567 w 567"/>
                <a:gd name="T31" fmla="*/ 113 h 6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67" h="680">
                  <a:moveTo>
                    <a:pt x="567" y="113"/>
                  </a:move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6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" name="Freeform 153">
              <a:extLst>
                <a:ext uri="{FF2B5EF4-FFF2-40B4-BE49-F238E27FC236}">
                  <a16:creationId xmlns:a16="http://schemas.microsoft.com/office/drawing/2014/main" id="{3C70E238-B144-4656-9EE4-109D03292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344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227 w 340"/>
                <a:gd name="T3" fmla="*/ 113 h 340"/>
                <a:gd name="T4" fmla="*/ 227 w 340"/>
                <a:gd name="T5" fmla="*/ 0 h 340"/>
                <a:gd name="T6" fmla="*/ 340 w 340"/>
                <a:gd name="T7" fmla="*/ 0 h 340"/>
                <a:gd name="T8" fmla="*/ 340 w 340"/>
                <a:gd name="T9" fmla="*/ 226 h 340"/>
                <a:gd name="T10" fmla="*/ 227 w 340"/>
                <a:gd name="T11" fmla="*/ 226 h 340"/>
                <a:gd name="T12" fmla="*/ 227 w 340"/>
                <a:gd name="T13" fmla="*/ 340 h 340"/>
                <a:gd name="T14" fmla="*/ 0 w 340"/>
                <a:gd name="T15" fmla="*/ 340 h 340"/>
                <a:gd name="T16" fmla="*/ 0 w 340"/>
                <a:gd name="T17" fmla="*/ 113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" name="Freeform 154">
              <a:extLst>
                <a:ext uri="{FF2B5EF4-FFF2-40B4-BE49-F238E27FC236}">
                  <a16:creationId xmlns:a16="http://schemas.microsoft.com/office/drawing/2014/main" id="{0C85A292-27BA-441E-BBEE-A09111BEB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114 w 227"/>
                <a:gd name="T3" fmla="*/ 0 h 113"/>
                <a:gd name="T4" fmla="*/ 0 w 227"/>
                <a:gd name="T5" fmla="*/ 0 h 113"/>
                <a:gd name="T6" fmla="*/ 0 w 227"/>
                <a:gd name="T7" fmla="*/ 113 h 113"/>
                <a:gd name="T8" fmla="*/ 227 w 227"/>
                <a:gd name="T9" fmla="*/ 113 h 113"/>
                <a:gd name="T10" fmla="*/ 227 w 227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" name="Freeform 155">
              <a:extLst>
                <a:ext uri="{FF2B5EF4-FFF2-40B4-BE49-F238E27FC236}">
                  <a16:creationId xmlns:a16="http://schemas.microsoft.com/office/drawing/2014/main" id="{427DE4B0-B80E-43C7-9C66-6D465A123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230"/>
              <a:ext cx="227" cy="227"/>
            </a:xfrm>
            <a:custGeom>
              <a:avLst/>
              <a:gdLst>
                <a:gd name="T0" fmla="*/ 0 w 227"/>
                <a:gd name="T1" fmla="*/ 114 h 227"/>
                <a:gd name="T2" fmla="*/ 0 w 227"/>
                <a:gd name="T3" fmla="*/ 0 h 227"/>
                <a:gd name="T4" fmla="*/ 113 w 227"/>
                <a:gd name="T5" fmla="*/ 0 h 227"/>
                <a:gd name="T6" fmla="*/ 113 w 227"/>
                <a:gd name="T7" fmla="*/ 114 h 227"/>
                <a:gd name="T8" fmla="*/ 227 w 227"/>
                <a:gd name="T9" fmla="*/ 114 h 227"/>
                <a:gd name="T10" fmla="*/ 227 w 227"/>
                <a:gd name="T11" fmla="*/ 227 h 227"/>
                <a:gd name="T12" fmla="*/ 0 w 227"/>
                <a:gd name="T13" fmla="*/ 227 h 227"/>
                <a:gd name="T14" fmla="*/ 0 w 227"/>
                <a:gd name="T15" fmla="*/ 114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27">
                  <a:moveTo>
                    <a:pt x="0" y="114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" name="Freeform 156">
              <a:extLst>
                <a:ext uri="{FF2B5EF4-FFF2-40B4-BE49-F238E27FC236}">
                  <a16:creationId xmlns:a16="http://schemas.microsoft.com/office/drawing/2014/main" id="{0EAD3B36-C48A-4B45-9EAB-3EA973189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117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340 w 340"/>
                <a:gd name="T3" fmla="*/ 0 h 227"/>
                <a:gd name="T4" fmla="*/ 113 w 340"/>
                <a:gd name="T5" fmla="*/ 0 h 227"/>
                <a:gd name="T6" fmla="*/ 113 w 340"/>
                <a:gd name="T7" fmla="*/ 113 h 227"/>
                <a:gd name="T8" fmla="*/ 0 w 340"/>
                <a:gd name="T9" fmla="*/ 113 h 227"/>
                <a:gd name="T10" fmla="*/ 0 w 340"/>
                <a:gd name="T11" fmla="*/ 227 h 227"/>
                <a:gd name="T12" fmla="*/ 340 w 340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" name="Freeform 157">
              <a:extLst>
                <a:ext uri="{FF2B5EF4-FFF2-40B4-BE49-F238E27FC236}">
                  <a16:creationId xmlns:a16="http://schemas.microsoft.com/office/drawing/2014/main" id="{E1B6899A-8DFE-490F-8EF2-E39CDE7D7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0 w 227"/>
                <a:gd name="T3" fmla="*/ 0 h 453"/>
                <a:gd name="T4" fmla="*/ 0 w 227"/>
                <a:gd name="T5" fmla="*/ 340 h 453"/>
                <a:gd name="T6" fmla="*/ 0 w 227"/>
                <a:gd name="T7" fmla="*/ 453 h 453"/>
                <a:gd name="T8" fmla="*/ 113 w 227"/>
                <a:gd name="T9" fmla="*/ 453 h 453"/>
                <a:gd name="T10" fmla="*/ 113 w 227"/>
                <a:gd name="T11" fmla="*/ 226 h 453"/>
                <a:gd name="T12" fmla="*/ 227 w 227"/>
                <a:gd name="T13" fmla="*/ 226 h 453"/>
                <a:gd name="T14" fmla="*/ 227 w 227"/>
                <a:gd name="T15" fmla="*/ 0 h 4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" name="Freeform 158">
              <a:extLst>
                <a:ext uri="{FF2B5EF4-FFF2-40B4-BE49-F238E27FC236}">
                  <a16:creationId xmlns:a16="http://schemas.microsoft.com/office/drawing/2014/main" id="{CACC2E1E-E064-47BF-A058-BB366AE7E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84"/>
              <a:ext cx="227" cy="236"/>
            </a:xfrm>
            <a:custGeom>
              <a:avLst/>
              <a:gdLst>
                <a:gd name="T0" fmla="*/ 227 w 227"/>
                <a:gd name="T1" fmla="*/ 232 h 236"/>
                <a:gd name="T2" fmla="*/ 203 w 227"/>
                <a:gd name="T3" fmla="*/ 236 h 236"/>
                <a:gd name="T4" fmla="*/ 0 w 227"/>
                <a:gd name="T5" fmla="*/ 227 h 236"/>
                <a:gd name="T6" fmla="*/ 0 w 227"/>
                <a:gd name="T7" fmla="*/ 0 h 236"/>
                <a:gd name="T8" fmla="*/ 227 w 227"/>
                <a:gd name="T9" fmla="*/ 0 h 236"/>
                <a:gd name="T10" fmla="*/ 227 w 227"/>
                <a:gd name="T11" fmla="*/ 232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7" h="236">
                  <a:moveTo>
                    <a:pt x="227" y="232"/>
                  </a:moveTo>
                  <a:cubicBezTo>
                    <a:pt x="206" y="236"/>
                    <a:pt x="214" y="236"/>
                    <a:pt x="203" y="236"/>
                  </a:cubicBez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3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" name="Freeform 160">
              <a:extLst>
                <a:ext uri="{FF2B5EF4-FFF2-40B4-BE49-F238E27FC236}">
                  <a16:creationId xmlns:a16="http://schemas.microsoft.com/office/drawing/2014/main" id="{08083653-76C5-4101-B419-4B35889D1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97"/>
              <a:ext cx="340" cy="794"/>
            </a:xfrm>
            <a:custGeom>
              <a:avLst/>
              <a:gdLst>
                <a:gd name="T0" fmla="*/ 227 w 340"/>
                <a:gd name="T1" fmla="*/ 0 h 794"/>
                <a:gd name="T2" fmla="*/ 113 w 340"/>
                <a:gd name="T3" fmla="*/ 0 h 794"/>
                <a:gd name="T4" fmla="*/ 113 w 340"/>
                <a:gd name="T5" fmla="*/ 114 h 794"/>
                <a:gd name="T6" fmla="*/ 0 w 340"/>
                <a:gd name="T7" fmla="*/ 114 h 794"/>
                <a:gd name="T8" fmla="*/ 0 w 340"/>
                <a:gd name="T9" fmla="*/ 454 h 794"/>
                <a:gd name="T10" fmla="*/ 0 w 340"/>
                <a:gd name="T11" fmla="*/ 567 h 794"/>
                <a:gd name="T12" fmla="*/ 113 w 340"/>
                <a:gd name="T13" fmla="*/ 567 h 794"/>
                <a:gd name="T14" fmla="*/ 113 w 340"/>
                <a:gd name="T15" fmla="*/ 794 h 794"/>
                <a:gd name="T16" fmla="*/ 227 w 340"/>
                <a:gd name="T17" fmla="*/ 794 h 794"/>
                <a:gd name="T18" fmla="*/ 227 w 340"/>
                <a:gd name="T19" fmla="*/ 681 h 794"/>
                <a:gd name="T20" fmla="*/ 340 w 340"/>
                <a:gd name="T21" fmla="*/ 681 h 794"/>
                <a:gd name="T22" fmla="*/ 340 w 340"/>
                <a:gd name="T23" fmla="*/ 114 h 794"/>
                <a:gd name="T24" fmla="*/ 227 w 340"/>
                <a:gd name="T25" fmla="*/ 114 h 794"/>
                <a:gd name="T26" fmla="*/ 227 w 340"/>
                <a:gd name="T27" fmla="*/ 0 h 7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794">
                  <a:moveTo>
                    <a:pt x="227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" name="Freeform 161">
              <a:extLst>
                <a:ext uri="{FF2B5EF4-FFF2-40B4-BE49-F238E27FC236}">
                  <a16:creationId xmlns:a16="http://schemas.microsoft.com/office/drawing/2014/main" id="{C2446A9A-F05B-4C2E-9F39-0768994C4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230"/>
              <a:ext cx="794" cy="794"/>
            </a:xfrm>
            <a:custGeom>
              <a:avLst/>
              <a:gdLst>
                <a:gd name="T0" fmla="*/ 0 w 794"/>
                <a:gd name="T1" fmla="*/ 567 h 794"/>
                <a:gd name="T2" fmla="*/ 0 w 794"/>
                <a:gd name="T3" fmla="*/ 681 h 794"/>
                <a:gd name="T4" fmla="*/ 113 w 794"/>
                <a:gd name="T5" fmla="*/ 681 h 794"/>
                <a:gd name="T6" fmla="*/ 113 w 794"/>
                <a:gd name="T7" fmla="*/ 794 h 794"/>
                <a:gd name="T8" fmla="*/ 680 w 794"/>
                <a:gd name="T9" fmla="*/ 794 h 794"/>
                <a:gd name="T10" fmla="*/ 794 w 794"/>
                <a:gd name="T11" fmla="*/ 794 h 794"/>
                <a:gd name="T12" fmla="*/ 794 w 794"/>
                <a:gd name="T13" fmla="*/ 681 h 794"/>
                <a:gd name="T14" fmla="*/ 680 w 794"/>
                <a:gd name="T15" fmla="*/ 681 h 794"/>
                <a:gd name="T16" fmla="*/ 680 w 794"/>
                <a:gd name="T17" fmla="*/ 340 h 794"/>
                <a:gd name="T18" fmla="*/ 567 w 794"/>
                <a:gd name="T19" fmla="*/ 340 h 794"/>
                <a:gd name="T20" fmla="*/ 567 w 794"/>
                <a:gd name="T21" fmla="*/ 227 h 794"/>
                <a:gd name="T22" fmla="*/ 453 w 794"/>
                <a:gd name="T23" fmla="*/ 227 h 794"/>
                <a:gd name="T24" fmla="*/ 453 w 794"/>
                <a:gd name="T25" fmla="*/ 114 h 794"/>
                <a:gd name="T26" fmla="*/ 340 w 794"/>
                <a:gd name="T27" fmla="*/ 114 h 794"/>
                <a:gd name="T28" fmla="*/ 340 w 794"/>
                <a:gd name="T29" fmla="*/ 0 h 794"/>
                <a:gd name="T30" fmla="*/ 227 w 794"/>
                <a:gd name="T31" fmla="*/ 0 h 794"/>
                <a:gd name="T32" fmla="*/ 227 w 794"/>
                <a:gd name="T33" fmla="*/ 340 h 794"/>
                <a:gd name="T34" fmla="*/ 113 w 794"/>
                <a:gd name="T35" fmla="*/ 340 h 794"/>
                <a:gd name="T36" fmla="*/ 113 w 794"/>
                <a:gd name="T37" fmla="*/ 567 h 794"/>
                <a:gd name="T38" fmla="*/ 0 w 794"/>
                <a:gd name="T39" fmla="*/ 567 h 7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94" h="794">
                  <a:moveTo>
                    <a:pt x="0" y="567"/>
                  </a:move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" name="Rectangle 162">
              <a:extLst>
                <a:ext uri="{FF2B5EF4-FFF2-40B4-BE49-F238E27FC236}">
                  <a16:creationId xmlns:a16="http://schemas.microsoft.com/office/drawing/2014/main" id="{B5BFF8DD-866C-4E22-9AD2-173F9C3DA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77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19" name="Rectangle 163">
              <a:extLst>
                <a:ext uri="{FF2B5EF4-FFF2-40B4-BE49-F238E27FC236}">
                  <a16:creationId xmlns:a16="http://schemas.microsoft.com/office/drawing/2014/main" id="{0F6C865C-6874-4B75-AA11-11B9E19E6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777"/>
              <a:ext cx="11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20" name="Rectangle 164">
              <a:extLst>
                <a:ext uri="{FF2B5EF4-FFF2-40B4-BE49-F238E27FC236}">
                  <a16:creationId xmlns:a16="http://schemas.microsoft.com/office/drawing/2014/main" id="{EF4E13F8-2902-44B8-AB39-3D6F200E1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17"/>
              <a:ext cx="114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21" name="Rectangle 165">
              <a:extLst>
                <a:ext uri="{FF2B5EF4-FFF2-40B4-BE49-F238E27FC236}">
                  <a16:creationId xmlns:a16="http://schemas.microsoft.com/office/drawing/2014/main" id="{38E89C79-E577-4B19-8A2E-EF92E288C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2457"/>
              <a:ext cx="113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3322" name="Freeform 167">
              <a:extLst>
                <a:ext uri="{FF2B5EF4-FFF2-40B4-BE49-F238E27FC236}">
                  <a16:creationId xmlns:a16="http://schemas.microsoft.com/office/drawing/2014/main" id="{31F21548-4002-48B9-ACD3-794AE427D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70"/>
              <a:ext cx="340" cy="341"/>
            </a:xfrm>
            <a:custGeom>
              <a:avLst/>
              <a:gdLst>
                <a:gd name="T0" fmla="*/ 340 w 340"/>
                <a:gd name="T1" fmla="*/ 0 h 341"/>
                <a:gd name="T2" fmla="*/ 226 w 340"/>
                <a:gd name="T3" fmla="*/ 0 h 341"/>
                <a:gd name="T4" fmla="*/ 226 w 340"/>
                <a:gd name="T5" fmla="*/ 114 h 341"/>
                <a:gd name="T6" fmla="*/ 113 w 340"/>
                <a:gd name="T7" fmla="*/ 114 h 341"/>
                <a:gd name="T8" fmla="*/ 113 w 340"/>
                <a:gd name="T9" fmla="*/ 227 h 341"/>
                <a:gd name="T10" fmla="*/ 0 w 340"/>
                <a:gd name="T11" fmla="*/ 227 h 341"/>
                <a:gd name="T12" fmla="*/ 0 w 340"/>
                <a:gd name="T13" fmla="*/ 341 h 341"/>
                <a:gd name="T14" fmla="*/ 226 w 340"/>
                <a:gd name="T15" fmla="*/ 341 h 341"/>
                <a:gd name="T16" fmla="*/ 226 w 340"/>
                <a:gd name="T17" fmla="*/ 227 h 341"/>
                <a:gd name="T18" fmla="*/ 340 w 340"/>
                <a:gd name="T19" fmla="*/ 227 h 341"/>
                <a:gd name="T20" fmla="*/ 340 w 340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" name="Freeform 170">
              <a:extLst>
                <a:ext uri="{FF2B5EF4-FFF2-40B4-BE49-F238E27FC236}">
                  <a16:creationId xmlns:a16="http://schemas.microsoft.com/office/drawing/2014/main" id="{43113075-5BB0-4259-AA5D-9D2AEAED5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344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340 h 340"/>
                <a:gd name="T10" fmla="*/ 226 w 340"/>
                <a:gd name="T11" fmla="*/ 340 h 340"/>
                <a:gd name="T12" fmla="*/ 226 w 340"/>
                <a:gd name="T13" fmla="*/ 226 h 340"/>
                <a:gd name="T14" fmla="*/ 340 w 340"/>
                <a:gd name="T15" fmla="*/ 226 h 340"/>
                <a:gd name="T16" fmla="*/ 340 w 340"/>
                <a:gd name="T17" fmla="*/ 113 h 340"/>
                <a:gd name="T18" fmla="*/ 226 w 340"/>
                <a:gd name="T19" fmla="*/ 113 h 340"/>
                <a:gd name="T20" fmla="*/ 226 w 340"/>
                <a:gd name="T21" fmla="*/ 0 h 340"/>
                <a:gd name="T22" fmla="*/ 113 w 340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4" name="Freeform 172">
              <a:extLst>
                <a:ext uri="{FF2B5EF4-FFF2-40B4-BE49-F238E27FC236}">
                  <a16:creationId xmlns:a16="http://schemas.microsoft.com/office/drawing/2014/main" id="{366CB22F-2098-4F28-A2C1-D732AF261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457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114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4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5" name="Freeform 174">
              <a:extLst>
                <a:ext uri="{FF2B5EF4-FFF2-40B4-BE49-F238E27FC236}">
                  <a16:creationId xmlns:a16="http://schemas.microsoft.com/office/drawing/2014/main" id="{BBC7698F-B53E-4067-ABCE-E4C32CAFC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344"/>
              <a:ext cx="567" cy="1020"/>
            </a:xfrm>
            <a:custGeom>
              <a:avLst/>
              <a:gdLst>
                <a:gd name="T0" fmla="*/ 454 w 567"/>
                <a:gd name="T1" fmla="*/ 0 h 1020"/>
                <a:gd name="T2" fmla="*/ 340 w 567"/>
                <a:gd name="T3" fmla="*/ 0 h 1020"/>
                <a:gd name="T4" fmla="*/ 340 w 567"/>
                <a:gd name="T5" fmla="*/ 113 h 1020"/>
                <a:gd name="T6" fmla="*/ 227 w 567"/>
                <a:gd name="T7" fmla="*/ 113 h 1020"/>
                <a:gd name="T8" fmla="*/ 227 w 567"/>
                <a:gd name="T9" fmla="*/ 567 h 1020"/>
                <a:gd name="T10" fmla="*/ 0 w 567"/>
                <a:gd name="T11" fmla="*/ 567 h 1020"/>
                <a:gd name="T12" fmla="*/ 0 w 567"/>
                <a:gd name="T13" fmla="*/ 793 h 1020"/>
                <a:gd name="T14" fmla="*/ 113 w 567"/>
                <a:gd name="T15" fmla="*/ 793 h 1020"/>
                <a:gd name="T16" fmla="*/ 227 w 567"/>
                <a:gd name="T17" fmla="*/ 793 h 1020"/>
                <a:gd name="T18" fmla="*/ 227 w 567"/>
                <a:gd name="T19" fmla="*/ 907 h 1020"/>
                <a:gd name="T20" fmla="*/ 340 w 567"/>
                <a:gd name="T21" fmla="*/ 907 h 1020"/>
                <a:gd name="T22" fmla="*/ 340 w 567"/>
                <a:gd name="T23" fmla="*/ 1020 h 1020"/>
                <a:gd name="T24" fmla="*/ 567 w 567"/>
                <a:gd name="T25" fmla="*/ 1020 h 1020"/>
                <a:gd name="T26" fmla="*/ 567 w 567"/>
                <a:gd name="T27" fmla="*/ 567 h 1020"/>
                <a:gd name="T28" fmla="*/ 454 w 567"/>
                <a:gd name="T29" fmla="*/ 567 h 1020"/>
                <a:gd name="T30" fmla="*/ 454 w 567"/>
                <a:gd name="T31" fmla="*/ 453 h 1020"/>
                <a:gd name="T32" fmla="*/ 340 w 567"/>
                <a:gd name="T33" fmla="*/ 453 h 1020"/>
                <a:gd name="T34" fmla="*/ 340 w 567"/>
                <a:gd name="T35" fmla="*/ 226 h 1020"/>
                <a:gd name="T36" fmla="*/ 454 w 567"/>
                <a:gd name="T37" fmla="*/ 226 h 1020"/>
                <a:gd name="T38" fmla="*/ 454 w 567"/>
                <a:gd name="T39" fmla="*/ 0 h 102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67" h="102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6" name="Freeform 175">
              <a:extLst>
                <a:ext uri="{FF2B5EF4-FFF2-40B4-BE49-F238E27FC236}">
                  <a16:creationId xmlns:a16="http://schemas.microsoft.com/office/drawing/2014/main" id="{3B59D14A-CD2A-45B4-9D87-9106C4CD0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003"/>
              <a:ext cx="680" cy="908"/>
            </a:xfrm>
            <a:custGeom>
              <a:avLst/>
              <a:gdLst>
                <a:gd name="T0" fmla="*/ 567 w 680"/>
                <a:gd name="T1" fmla="*/ 908 h 908"/>
                <a:gd name="T2" fmla="*/ 567 w 680"/>
                <a:gd name="T3" fmla="*/ 454 h 908"/>
                <a:gd name="T4" fmla="*/ 680 w 680"/>
                <a:gd name="T5" fmla="*/ 454 h 908"/>
                <a:gd name="T6" fmla="*/ 680 w 680"/>
                <a:gd name="T7" fmla="*/ 341 h 908"/>
                <a:gd name="T8" fmla="*/ 453 w 680"/>
                <a:gd name="T9" fmla="*/ 341 h 908"/>
                <a:gd name="T10" fmla="*/ 453 w 680"/>
                <a:gd name="T11" fmla="*/ 454 h 908"/>
                <a:gd name="T12" fmla="*/ 340 w 680"/>
                <a:gd name="T13" fmla="*/ 454 h 908"/>
                <a:gd name="T14" fmla="*/ 340 w 680"/>
                <a:gd name="T15" fmla="*/ 227 h 908"/>
                <a:gd name="T16" fmla="*/ 113 w 680"/>
                <a:gd name="T17" fmla="*/ 227 h 908"/>
                <a:gd name="T18" fmla="*/ 113 w 680"/>
                <a:gd name="T19" fmla="*/ 0 h 908"/>
                <a:gd name="T20" fmla="*/ 0 w 680"/>
                <a:gd name="T21" fmla="*/ 0 h 908"/>
                <a:gd name="T22" fmla="*/ 0 w 680"/>
                <a:gd name="T23" fmla="*/ 454 h 908"/>
                <a:gd name="T24" fmla="*/ 113 w 680"/>
                <a:gd name="T25" fmla="*/ 454 h 908"/>
                <a:gd name="T26" fmla="*/ 113 w 680"/>
                <a:gd name="T27" fmla="*/ 567 h 908"/>
                <a:gd name="T28" fmla="*/ 227 w 680"/>
                <a:gd name="T29" fmla="*/ 567 h 908"/>
                <a:gd name="T30" fmla="*/ 227 w 680"/>
                <a:gd name="T31" fmla="*/ 681 h 908"/>
                <a:gd name="T32" fmla="*/ 340 w 680"/>
                <a:gd name="T33" fmla="*/ 681 h 908"/>
                <a:gd name="T34" fmla="*/ 340 w 680"/>
                <a:gd name="T35" fmla="*/ 908 h 908"/>
                <a:gd name="T36" fmla="*/ 567 w 680"/>
                <a:gd name="T37" fmla="*/ 908 h 9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80" h="908">
                  <a:moveTo>
                    <a:pt x="567" y="908"/>
                  </a:move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67" y="9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7" name="Freeform 176">
              <a:extLst>
                <a:ext uri="{FF2B5EF4-FFF2-40B4-BE49-F238E27FC236}">
                  <a16:creationId xmlns:a16="http://schemas.microsoft.com/office/drawing/2014/main" id="{8A0FAF32-C9EF-4B8B-B0A7-E819E64C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003"/>
              <a:ext cx="1134" cy="1134"/>
            </a:xfrm>
            <a:custGeom>
              <a:avLst/>
              <a:gdLst>
                <a:gd name="T0" fmla="*/ 1134 w 1134"/>
                <a:gd name="T1" fmla="*/ 1021 h 1134"/>
                <a:gd name="T2" fmla="*/ 794 w 1134"/>
                <a:gd name="T3" fmla="*/ 1021 h 1134"/>
                <a:gd name="T4" fmla="*/ 794 w 1134"/>
                <a:gd name="T5" fmla="*/ 1134 h 1134"/>
                <a:gd name="T6" fmla="*/ 0 w 1134"/>
                <a:gd name="T7" fmla="*/ 1134 h 1134"/>
                <a:gd name="T8" fmla="*/ 0 w 1134"/>
                <a:gd name="T9" fmla="*/ 908 h 1134"/>
                <a:gd name="T10" fmla="*/ 227 w 1134"/>
                <a:gd name="T11" fmla="*/ 908 h 1134"/>
                <a:gd name="T12" fmla="*/ 340 w 1134"/>
                <a:gd name="T13" fmla="*/ 908 h 1134"/>
                <a:gd name="T14" fmla="*/ 454 w 1134"/>
                <a:gd name="T15" fmla="*/ 908 h 1134"/>
                <a:gd name="T16" fmla="*/ 454 w 1134"/>
                <a:gd name="T17" fmla="*/ 681 h 1134"/>
                <a:gd name="T18" fmla="*/ 567 w 1134"/>
                <a:gd name="T19" fmla="*/ 681 h 1134"/>
                <a:gd name="T20" fmla="*/ 567 w 1134"/>
                <a:gd name="T21" fmla="*/ 567 h 1134"/>
                <a:gd name="T22" fmla="*/ 227 w 1134"/>
                <a:gd name="T23" fmla="*/ 567 h 1134"/>
                <a:gd name="T24" fmla="*/ 227 w 1134"/>
                <a:gd name="T25" fmla="*/ 341 h 1134"/>
                <a:gd name="T26" fmla="*/ 567 w 1134"/>
                <a:gd name="T27" fmla="*/ 341 h 1134"/>
                <a:gd name="T28" fmla="*/ 567 w 1134"/>
                <a:gd name="T29" fmla="*/ 114 h 1134"/>
                <a:gd name="T30" fmla="*/ 680 w 1134"/>
                <a:gd name="T31" fmla="*/ 114 h 1134"/>
                <a:gd name="T32" fmla="*/ 680 w 1134"/>
                <a:gd name="T33" fmla="*/ 0 h 1134"/>
                <a:gd name="T34" fmla="*/ 794 w 1134"/>
                <a:gd name="T35" fmla="*/ 0 h 1134"/>
                <a:gd name="T36" fmla="*/ 794 w 1134"/>
                <a:gd name="T37" fmla="*/ 454 h 1134"/>
                <a:gd name="T38" fmla="*/ 907 w 1134"/>
                <a:gd name="T39" fmla="*/ 454 h 1134"/>
                <a:gd name="T40" fmla="*/ 907 w 1134"/>
                <a:gd name="T41" fmla="*/ 567 h 1134"/>
                <a:gd name="T42" fmla="*/ 1021 w 1134"/>
                <a:gd name="T43" fmla="*/ 567 h 1134"/>
                <a:gd name="T44" fmla="*/ 1021 w 1134"/>
                <a:gd name="T45" fmla="*/ 681 h 1134"/>
                <a:gd name="T46" fmla="*/ 1134 w 1134"/>
                <a:gd name="T47" fmla="*/ 681 h 1134"/>
                <a:gd name="T48" fmla="*/ 1134 w 1134"/>
                <a:gd name="T49" fmla="*/ 1021 h 1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34" h="1134">
                  <a:moveTo>
                    <a:pt x="1134" y="1021"/>
                  </a:moveTo>
                  <a:lnTo>
                    <a:pt x="794" y="1021"/>
                  </a:lnTo>
                  <a:lnTo>
                    <a:pt x="794" y="1134"/>
                  </a:lnTo>
                  <a:lnTo>
                    <a:pt x="0" y="1134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1134" y="681"/>
                  </a:lnTo>
                  <a:lnTo>
                    <a:pt x="1134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8" name="Freeform 177">
              <a:extLst>
                <a:ext uri="{FF2B5EF4-FFF2-40B4-BE49-F238E27FC236}">
                  <a16:creationId xmlns:a16="http://schemas.microsoft.com/office/drawing/2014/main" id="{B439479D-2829-40D9-B57F-A53048274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663"/>
              <a:ext cx="681" cy="567"/>
            </a:xfrm>
            <a:custGeom>
              <a:avLst/>
              <a:gdLst>
                <a:gd name="T0" fmla="*/ 681 w 681"/>
                <a:gd name="T1" fmla="*/ 454 h 567"/>
                <a:gd name="T2" fmla="*/ 681 w 681"/>
                <a:gd name="T3" fmla="*/ 227 h 567"/>
                <a:gd name="T4" fmla="*/ 567 w 681"/>
                <a:gd name="T5" fmla="*/ 227 h 567"/>
                <a:gd name="T6" fmla="*/ 567 w 681"/>
                <a:gd name="T7" fmla="*/ 114 h 567"/>
                <a:gd name="T8" fmla="*/ 454 w 681"/>
                <a:gd name="T9" fmla="*/ 114 h 567"/>
                <a:gd name="T10" fmla="*/ 454 w 681"/>
                <a:gd name="T11" fmla="*/ 0 h 567"/>
                <a:gd name="T12" fmla="*/ 340 w 681"/>
                <a:gd name="T13" fmla="*/ 0 h 567"/>
                <a:gd name="T14" fmla="*/ 340 w 681"/>
                <a:gd name="T15" fmla="*/ 114 h 567"/>
                <a:gd name="T16" fmla="*/ 227 w 681"/>
                <a:gd name="T17" fmla="*/ 114 h 567"/>
                <a:gd name="T18" fmla="*/ 227 w 681"/>
                <a:gd name="T19" fmla="*/ 227 h 567"/>
                <a:gd name="T20" fmla="*/ 0 w 681"/>
                <a:gd name="T21" fmla="*/ 227 h 567"/>
                <a:gd name="T22" fmla="*/ 0 w 681"/>
                <a:gd name="T23" fmla="*/ 340 h 567"/>
                <a:gd name="T24" fmla="*/ 227 w 681"/>
                <a:gd name="T25" fmla="*/ 340 h 567"/>
                <a:gd name="T26" fmla="*/ 227 w 681"/>
                <a:gd name="T27" fmla="*/ 227 h 567"/>
                <a:gd name="T28" fmla="*/ 340 w 681"/>
                <a:gd name="T29" fmla="*/ 227 h 567"/>
                <a:gd name="T30" fmla="*/ 340 w 681"/>
                <a:gd name="T31" fmla="*/ 114 h 567"/>
                <a:gd name="T32" fmla="*/ 454 w 681"/>
                <a:gd name="T33" fmla="*/ 114 h 567"/>
                <a:gd name="T34" fmla="*/ 454 w 681"/>
                <a:gd name="T35" fmla="*/ 227 h 567"/>
                <a:gd name="T36" fmla="*/ 340 w 681"/>
                <a:gd name="T37" fmla="*/ 227 h 567"/>
                <a:gd name="T38" fmla="*/ 340 w 681"/>
                <a:gd name="T39" fmla="*/ 567 h 567"/>
                <a:gd name="T40" fmla="*/ 567 w 681"/>
                <a:gd name="T41" fmla="*/ 567 h 567"/>
                <a:gd name="T42" fmla="*/ 567 w 681"/>
                <a:gd name="T43" fmla="*/ 454 h 567"/>
                <a:gd name="T44" fmla="*/ 681 w 681"/>
                <a:gd name="T45" fmla="*/ 454 h 5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81" h="567">
                  <a:moveTo>
                    <a:pt x="681" y="454"/>
                  </a:move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9" name="Freeform 178">
              <a:extLst>
                <a:ext uri="{FF2B5EF4-FFF2-40B4-BE49-F238E27FC236}">
                  <a16:creationId xmlns:a16="http://schemas.microsoft.com/office/drawing/2014/main" id="{ACA2B4C8-9654-4FB4-BB90-C04DF3DE97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550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113 w 340"/>
                <a:gd name="T3" fmla="*/ 0 h 340"/>
                <a:gd name="T4" fmla="*/ 113 w 340"/>
                <a:gd name="T5" fmla="*/ 113 h 340"/>
                <a:gd name="T6" fmla="*/ 227 w 340"/>
                <a:gd name="T7" fmla="*/ 113 h 340"/>
                <a:gd name="T8" fmla="*/ 227 w 340"/>
                <a:gd name="T9" fmla="*/ 227 h 340"/>
                <a:gd name="T10" fmla="*/ 340 w 340"/>
                <a:gd name="T11" fmla="*/ 227 h 340"/>
                <a:gd name="T12" fmla="*/ 340 w 340"/>
                <a:gd name="T13" fmla="*/ 340 h 340"/>
                <a:gd name="T14" fmla="*/ 113 w 340"/>
                <a:gd name="T15" fmla="*/ 340 h 340"/>
                <a:gd name="T16" fmla="*/ 113 w 340"/>
                <a:gd name="T17" fmla="*/ 227 h 340"/>
                <a:gd name="T18" fmla="*/ 0 w 340"/>
                <a:gd name="T19" fmla="*/ 227 h 340"/>
                <a:gd name="T20" fmla="*/ 0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0" name="Freeform 179">
              <a:extLst>
                <a:ext uri="{FF2B5EF4-FFF2-40B4-BE49-F238E27FC236}">
                  <a16:creationId xmlns:a16="http://schemas.microsoft.com/office/drawing/2014/main" id="{3C3A0234-2975-4F03-9A80-87585435F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436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0 w 454"/>
                <a:gd name="T3" fmla="*/ 0 h 341"/>
                <a:gd name="T4" fmla="*/ 340 w 454"/>
                <a:gd name="T5" fmla="*/ 0 h 341"/>
                <a:gd name="T6" fmla="*/ 340 w 454"/>
                <a:gd name="T7" fmla="*/ 114 h 341"/>
                <a:gd name="T8" fmla="*/ 454 w 454"/>
                <a:gd name="T9" fmla="*/ 114 h 341"/>
                <a:gd name="T10" fmla="*/ 454 w 454"/>
                <a:gd name="T11" fmla="*/ 227 h 341"/>
                <a:gd name="T12" fmla="*/ 340 w 454"/>
                <a:gd name="T13" fmla="*/ 227 h 341"/>
                <a:gd name="T14" fmla="*/ 340 w 454"/>
                <a:gd name="T15" fmla="*/ 341 h 341"/>
                <a:gd name="T16" fmla="*/ 114 w 454"/>
                <a:gd name="T17" fmla="*/ 341 h 341"/>
                <a:gd name="T18" fmla="*/ 114 w 454"/>
                <a:gd name="T19" fmla="*/ 227 h 341"/>
                <a:gd name="T20" fmla="*/ 0 w 454"/>
                <a:gd name="T21" fmla="*/ 227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1" name="Freeform 180">
              <a:extLst>
                <a:ext uri="{FF2B5EF4-FFF2-40B4-BE49-F238E27FC236}">
                  <a16:creationId xmlns:a16="http://schemas.microsoft.com/office/drawing/2014/main" id="{567C05A6-7CC8-4A68-8181-A1E5775F3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63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454 h 454"/>
                <a:gd name="T4" fmla="*/ 0 w 340"/>
                <a:gd name="T5" fmla="*/ 454 h 454"/>
                <a:gd name="T6" fmla="*/ 0 w 340"/>
                <a:gd name="T7" fmla="*/ 227 h 454"/>
                <a:gd name="T8" fmla="*/ 113 w 340"/>
                <a:gd name="T9" fmla="*/ 227 h 454"/>
                <a:gd name="T10" fmla="*/ 113 w 340"/>
                <a:gd name="T11" fmla="*/ 114 h 454"/>
                <a:gd name="T12" fmla="*/ 226 w 340"/>
                <a:gd name="T13" fmla="*/ 114 h 454"/>
                <a:gd name="T14" fmla="*/ 226 w 340"/>
                <a:gd name="T15" fmla="*/ 0 h 454"/>
                <a:gd name="T16" fmla="*/ 340 w 340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2" name="Freeform 181">
              <a:extLst>
                <a:ext uri="{FF2B5EF4-FFF2-40B4-BE49-F238E27FC236}">
                  <a16:creationId xmlns:a16="http://schemas.microsoft.com/office/drawing/2014/main" id="{87C2799E-96B6-45CD-B972-A31D636BF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890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340 w 454"/>
                <a:gd name="T3" fmla="*/ 0 h 454"/>
                <a:gd name="T4" fmla="*/ 340 w 454"/>
                <a:gd name="T5" fmla="*/ 227 h 454"/>
                <a:gd name="T6" fmla="*/ 454 w 454"/>
                <a:gd name="T7" fmla="*/ 227 h 454"/>
                <a:gd name="T8" fmla="*/ 454 w 454"/>
                <a:gd name="T9" fmla="*/ 454 h 454"/>
                <a:gd name="T10" fmla="*/ 113 w 454"/>
                <a:gd name="T11" fmla="*/ 454 h 454"/>
                <a:gd name="T12" fmla="*/ 113 w 454"/>
                <a:gd name="T13" fmla="*/ 340 h 454"/>
                <a:gd name="T14" fmla="*/ 0 w 454"/>
                <a:gd name="T15" fmla="*/ 340 h 454"/>
                <a:gd name="T16" fmla="*/ 0 w 454"/>
                <a:gd name="T17" fmla="*/ 227 h 454"/>
                <a:gd name="T18" fmla="*/ 227 w 454"/>
                <a:gd name="T19" fmla="*/ 227 h 454"/>
                <a:gd name="T20" fmla="*/ 227 w 454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3" name="Freeform 182">
              <a:extLst>
                <a:ext uri="{FF2B5EF4-FFF2-40B4-BE49-F238E27FC236}">
                  <a16:creationId xmlns:a16="http://schemas.microsoft.com/office/drawing/2014/main" id="{0EB9B18E-1DF1-45E6-81C9-88077377C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113 h 227"/>
                <a:gd name="T10" fmla="*/ 114 w 227"/>
                <a:gd name="T11" fmla="*/ 113 h 227"/>
                <a:gd name="T12" fmla="*/ 114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4" name="Freeform 183">
              <a:extLst>
                <a:ext uri="{FF2B5EF4-FFF2-40B4-BE49-F238E27FC236}">
                  <a16:creationId xmlns:a16="http://schemas.microsoft.com/office/drawing/2014/main" id="{EF9A0306-CC96-4627-9727-657FA5EB1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550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7 h 340"/>
                <a:gd name="T14" fmla="*/ 227 w 227"/>
                <a:gd name="T15" fmla="*/ 227 h 340"/>
                <a:gd name="T16" fmla="*/ 227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5" name="Freeform 184">
              <a:extLst>
                <a:ext uri="{FF2B5EF4-FFF2-40B4-BE49-F238E27FC236}">
                  <a16:creationId xmlns:a16="http://schemas.microsoft.com/office/drawing/2014/main" id="{B5FE7189-2A4A-4C51-866E-B3953B805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777"/>
              <a:ext cx="1021" cy="1134"/>
            </a:xfrm>
            <a:custGeom>
              <a:avLst/>
              <a:gdLst>
                <a:gd name="T0" fmla="*/ 794 w 1021"/>
                <a:gd name="T1" fmla="*/ 0 h 1134"/>
                <a:gd name="T2" fmla="*/ 907 w 1021"/>
                <a:gd name="T3" fmla="*/ 0 h 1134"/>
                <a:gd name="T4" fmla="*/ 907 w 1021"/>
                <a:gd name="T5" fmla="*/ 453 h 1134"/>
                <a:gd name="T6" fmla="*/ 1021 w 1021"/>
                <a:gd name="T7" fmla="*/ 453 h 1134"/>
                <a:gd name="T8" fmla="*/ 1021 w 1021"/>
                <a:gd name="T9" fmla="*/ 567 h 1134"/>
                <a:gd name="T10" fmla="*/ 794 w 1021"/>
                <a:gd name="T11" fmla="*/ 567 h 1134"/>
                <a:gd name="T12" fmla="*/ 794 w 1021"/>
                <a:gd name="T13" fmla="*/ 453 h 1134"/>
                <a:gd name="T14" fmla="*/ 681 w 1021"/>
                <a:gd name="T15" fmla="*/ 453 h 1134"/>
                <a:gd name="T16" fmla="*/ 681 w 1021"/>
                <a:gd name="T17" fmla="*/ 567 h 1134"/>
                <a:gd name="T18" fmla="*/ 454 w 1021"/>
                <a:gd name="T19" fmla="*/ 567 h 1134"/>
                <a:gd name="T20" fmla="*/ 454 w 1021"/>
                <a:gd name="T21" fmla="*/ 1134 h 1134"/>
                <a:gd name="T22" fmla="*/ 227 w 1021"/>
                <a:gd name="T23" fmla="*/ 1134 h 1134"/>
                <a:gd name="T24" fmla="*/ 227 w 1021"/>
                <a:gd name="T25" fmla="*/ 907 h 1134"/>
                <a:gd name="T26" fmla="*/ 0 w 1021"/>
                <a:gd name="T27" fmla="*/ 907 h 1134"/>
                <a:gd name="T28" fmla="*/ 0 w 1021"/>
                <a:gd name="T29" fmla="*/ 567 h 1134"/>
                <a:gd name="T30" fmla="*/ 114 w 1021"/>
                <a:gd name="T31" fmla="*/ 567 h 1134"/>
                <a:gd name="T32" fmla="*/ 114 w 1021"/>
                <a:gd name="T33" fmla="*/ 340 h 1134"/>
                <a:gd name="T34" fmla="*/ 0 w 1021"/>
                <a:gd name="T35" fmla="*/ 340 h 1134"/>
                <a:gd name="T36" fmla="*/ 0 w 1021"/>
                <a:gd name="T37" fmla="*/ 226 h 1134"/>
                <a:gd name="T38" fmla="*/ 227 w 1021"/>
                <a:gd name="T39" fmla="*/ 226 h 1134"/>
                <a:gd name="T40" fmla="*/ 227 w 1021"/>
                <a:gd name="T41" fmla="*/ 113 h 1134"/>
                <a:gd name="T42" fmla="*/ 340 w 1021"/>
                <a:gd name="T43" fmla="*/ 113 h 1134"/>
                <a:gd name="T44" fmla="*/ 340 w 1021"/>
                <a:gd name="T45" fmla="*/ 0 h 1134"/>
                <a:gd name="T46" fmla="*/ 567 w 1021"/>
                <a:gd name="T47" fmla="*/ 0 h 1134"/>
                <a:gd name="T48" fmla="*/ 567 w 1021"/>
                <a:gd name="T49" fmla="*/ 113 h 1134"/>
                <a:gd name="T50" fmla="*/ 681 w 1021"/>
                <a:gd name="T51" fmla="*/ 113 h 1134"/>
                <a:gd name="T52" fmla="*/ 681 w 1021"/>
                <a:gd name="T53" fmla="*/ 0 h 1134"/>
                <a:gd name="T54" fmla="*/ 794 w 1021"/>
                <a:gd name="T55" fmla="*/ 0 h 11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21" h="1134">
                  <a:moveTo>
                    <a:pt x="794" y="0"/>
                  </a:moveTo>
                  <a:lnTo>
                    <a:pt x="907" y="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6" name="Freeform 185">
              <a:extLst>
                <a:ext uri="{FF2B5EF4-FFF2-40B4-BE49-F238E27FC236}">
                  <a16:creationId xmlns:a16="http://schemas.microsoft.com/office/drawing/2014/main" id="{AF04E264-6543-4D44-B712-5F3034CAA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794" cy="793"/>
            </a:xfrm>
            <a:custGeom>
              <a:avLst/>
              <a:gdLst>
                <a:gd name="T0" fmla="*/ 794 w 794"/>
                <a:gd name="T1" fmla="*/ 453 h 793"/>
                <a:gd name="T2" fmla="*/ 794 w 794"/>
                <a:gd name="T3" fmla="*/ 226 h 793"/>
                <a:gd name="T4" fmla="*/ 567 w 794"/>
                <a:gd name="T5" fmla="*/ 226 h 793"/>
                <a:gd name="T6" fmla="*/ 567 w 794"/>
                <a:gd name="T7" fmla="*/ 0 h 793"/>
                <a:gd name="T8" fmla="*/ 227 w 794"/>
                <a:gd name="T9" fmla="*/ 0 h 793"/>
                <a:gd name="T10" fmla="*/ 227 w 794"/>
                <a:gd name="T11" fmla="*/ 226 h 793"/>
                <a:gd name="T12" fmla="*/ 0 w 794"/>
                <a:gd name="T13" fmla="*/ 226 h 793"/>
                <a:gd name="T14" fmla="*/ 0 w 794"/>
                <a:gd name="T15" fmla="*/ 680 h 793"/>
                <a:gd name="T16" fmla="*/ 113 w 794"/>
                <a:gd name="T17" fmla="*/ 680 h 793"/>
                <a:gd name="T18" fmla="*/ 113 w 794"/>
                <a:gd name="T19" fmla="*/ 793 h 793"/>
                <a:gd name="T20" fmla="*/ 340 w 794"/>
                <a:gd name="T21" fmla="*/ 793 h 793"/>
                <a:gd name="T22" fmla="*/ 340 w 794"/>
                <a:gd name="T23" fmla="*/ 680 h 793"/>
                <a:gd name="T24" fmla="*/ 453 w 794"/>
                <a:gd name="T25" fmla="*/ 680 h 793"/>
                <a:gd name="T26" fmla="*/ 453 w 794"/>
                <a:gd name="T27" fmla="*/ 567 h 793"/>
                <a:gd name="T28" fmla="*/ 680 w 794"/>
                <a:gd name="T29" fmla="*/ 567 h 793"/>
                <a:gd name="T30" fmla="*/ 680 w 794"/>
                <a:gd name="T31" fmla="*/ 453 h 793"/>
                <a:gd name="T32" fmla="*/ 794 w 794"/>
                <a:gd name="T33" fmla="*/ 453 h 7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94" h="793">
                  <a:moveTo>
                    <a:pt x="794" y="453"/>
                  </a:moveTo>
                  <a:lnTo>
                    <a:pt x="79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7" name="Freeform 186">
              <a:extLst>
                <a:ext uri="{FF2B5EF4-FFF2-40B4-BE49-F238E27FC236}">
                  <a16:creationId xmlns:a16="http://schemas.microsoft.com/office/drawing/2014/main" id="{6EFBA74C-B808-4BEB-B95A-4C72E47C6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454" cy="681"/>
            </a:xfrm>
            <a:custGeom>
              <a:avLst/>
              <a:gdLst>
                <a:gd name="T0" fmla="*/ 454 w 454"/>
                <a:gd name="T1" fmla="*/ 681 h 681"/>
                <a:gd name="T2" fmla="*/ 454 w 454"/>
                <a:gd name="T3" fmla="*/ 454 h 681"/>
                <a:gd name="T4" fmla="*/ 340 w 454"/>
                <a:gd name="T5" fmla="*/ 454 h 681"/>
                <a:gd name="T6" fmla="*/ 340 w 454"/>
                <a:gd name="T7" fmla="*/ 341 h 681"/>
                <a:gd name="T8" fmla="*/ 227 w 454"/>
                <a:gd name="T9" fmla="*/ 341 h 681"/>
                <a:gd name="T10" fmla="*/ 227 w 454"/>
                <a:gd name="T11" fmla="*/ 0 h 681"/>
                <a:gd name="T12" fmla="*/ 114 w 454"/>
                <a:gd name="T13" fmla="*/ 0 h 681"/>
                <a:gd name="T14" fmla="*/ 114 w 454"/>
                <a:gd name="T15" fmla="*/ 114 h 681"/>
                <a:gd name="T16" fmla="*/ 0 w 454"/>
                <a:gd name="T17" fmla="*/ 114 h 681"/>
                <a:gd name="T18" fmla="*/ 0 w 454"/>
                <a:gd name="T19" fmla="*/ 341 h 681"/>
                <a:gd name="T20" fmla="*/ 0 w 454"/>
                <a:gd name="T21" fmla="*/ 454 h 681"/>
                <a:gd name="T22" fmla="*/ 114 w 454"/>
                <a:gd name="T23" fmla="*/ 454 h 681"/>
                <a:gd name="T24" fmla="*/ 114 w 454"/>
                <a:gd name="T25" fmla="*/ 567 h 681"/>
                <a:gd name="T26" fmla="*/ 340 w 454"/>
                <a:gd name="T27" fmla="*/ 567 h 681"/>
                <a:gd name="T28" fmla="*/ 340 w 454"/>
                <a:gd name="T29" fmla="*/ 681 h 681"/>
                <a:gd name="T30" fmla="*/ 454 w 454"/>
                <a:gd name="T31" fmla="*/ 681 h 6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681">
                  <a:moveTo>
                    <a:pt x="454" y="681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8" name="Freeform 187">
              <a:extLst>
                <a:ext uri="{FF2B5EF4-FFF2-40B4-BE49-F238E27FC236}">
                  <a16:creationId xmlns:a16="http://schemas.microsoft.com/office/drawing/2014/main" id="{8F819140-7B10-466B-9F46-C25930CFE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114 w 227"/>
                <a:gd name="T5" fmla="*/ 227 h 227"/>
                <a:gd name="T6" fmla="*/ 114 w 227"/>
                <a:gd name="T7" fmla="*/ 113 h 227"/>
                <a:gd name="T8" fmla="*/ 227 w 227"/>
                <a:gd name="T9" fmla="*/ 113 h 227"/>
                <a:gd name="T10" fmla="*/ 227 w 227"/>
                <a:gd name="T11" fmla="*/ 0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9" name="Freeform 188">
              <a:extLst>
                <a:ext uri="{FF2B5EF4-FFF2-40B4-BE49-F238E27FC236}">
                  <a16:creationId xmlns:a16="http://schemas.microsoft.com/office/drawing/2014/main" id="{A25BBD4B-8E4B-4264-BBB5-69286C106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43"/>
              <a:ext cx="680" cy="793"/>
            </a:xfrm>
            <a:custGeom>
              <a:avLst/>
              <a:gdLst>
                <a:gd name="T0" fmla="*/ 454 w 680"/>
                <a:gd name="T1" fmla="*/ 793 h 793"/>
                <a:gd name="T2" fmla="*/ 454 w 680"/>
                <a:gd name="T3" fmla="*/ 567 h 793"/>
                <a:gd name="T4" fmla="*/ 680 w 680"/>
                <a:gd name="T5" fmla="*/ 567 h 793"/>
                <a:gd name="T6" fmla="*/ 680 w 680"/>
                <a:gd name="T7" fmla="*/ 340 h 793"/>
                <a:gd name="T8" fmla="*/ 340 w 680"/>
                <a:gd name="T9" fmla="*/ 340 h 793"/>
                <a:gd name="T10" fmla="*/ 340 w 680"/>
                <a:gd name="T11" fmla="*/ 113 h 793"/>
                <a:gd name="T12" fmla="*/ 227 w 680"/>
                <a:gd name="T13" fmla="*/ 113 h 793"/>
                <a:gd name="T14" fmla="*/ 227 w 680"/>
                <a:gd name="T15" fmla="*/ 0 h 793"/>
                <a:gd name="T16" fmla="*/ 113 w 680"/>
                <a:gd name="T17" fmla="*/ 0 h 793"/>
                <a:gd name="T18" fmla="*/ 113 w 680"/>
                <a:gd name="T19" fmla="*/ 113 h 793"/>
                <a:gd name="T20" fmla="*/ 0 w 680"/>
                <a:gd name="T21" fmla="*/ 113 h 793"/>
                <a:gd name="T22" fmla="*/ 0 w 680"/>
                <a:gd name="T23" fmla="*/ 567 h 793"/>
                <a:gd name="T24" fmla="*/ 113 w 680"/>
                <a:gd name="T25" fmla="*/ 567 h 793"/>
                <a:gd name="T26" fmla="*/ 113 w 680"/>
                <a:gd name="T27" fmla="*/ 680 h 793"/>
                <a:gd name="T28" fmla="*/ 227 w 680"/>
                <a:gd name="T29" fmla="*/ 680 h 793"/>
                <a:gd name="T30" fmla="*/ 227 w 680"/>
                <a:gd name="T31" fmla="*/ 793 h 793"/>
                <a:gd name="T32" fmla="*/ 454 w 680"/>
                <a:gd name="T33" fmla="*/ 793 h 7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793">
                  <a:moveTo>
                    <a:pt x="454" y="793"/>
                  </a:moveTo>
                  <a:lnTo>
                    <a:pt x="45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454" y="7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0" name="Freeform 189">
              <a:extLst>
                <a:ext uri="{FF2B5EF4-FFF2-40B4-BE49-F238E27FC236}">
                  <a16:creationId xmlns:a16="http://schemas.microsoft.com/office/drawing/2014/main" id="{78183AC8-02BA-4C86-A495-39370D495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643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453 w 453"/>
                <a:gd name="T3" fmla="*/ 0 h 340"/>
                <a:gd name="T4" fmla="*/ 453 w 453"/>
                <a:gd name="T5" fmla="*/ 340 h 340"/>
                <a:gd name="T6" fmla="*/ 113 w 453"/>
                <a:gd name="T7" fmla="*/ 340 h 340"/>
                <a:gd name="T8" fmla="*/ 113 w 453"/>
                <a:gd name="T9" fmla="*/ 113 h 340"/>
                <a:gd name="T10" fmla="*/ 0 w 453"/>
                <a:gd name="T11" fmla="*/ 113 h 340"/>
                <a:gd name="T12" fmla="*/ 0 w 453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1" name="Freeform 191">
              <a:extLst>
                <a:ext uri="{FF2B5EF4-FFF2-40B4-BE49-F238E27FC236}">
                  <a16:creationId xmlns:a16="http://schemas.microsoft.com/office/drawing/2014/main" id="{B2C9B68D-C238-4E37-BF65-57CF98A08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6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7 h 340"/>
                <a:gd name="T14" fmla="*/ 227 w 227"/>
                <a:gd name="T15" fmla="*/ 227 h 340"/>
                <a:gd name="T16" fmla="*/ 227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2" name="Freeform 192">
              <a:extLst>
                <a:ext uri="{FF2B5EF4-FFF2-40B4-BE49-F238E27FC236}">
                  <a16:creationId xmlns:a16="http://schemas.microsoft.com/office/drawing/2014/main" id="{1372D0DC-6B53-45FF-A98A-3369DE814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643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113 h 340"/>
                <a:gd name="T8" fmla="*/ 114 w 227"/>
                <a:gd name="T9" fmla="*/ 113 h 340"/>
                <a:gd name="T10" fmla="*/ 114 w 227"/>
                <a:gd name="T11" fmla="*/ 0 h 340"/>
                <a:gd name="T12" fmla="*/ 227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3" name="Freeform 193">
              <a:extLst>
                <a:ext uri="{FF2B5EF4-FFF2-40B4-BE49-F238E27FC236}">
                  <a16:creationId xmlns:a16="http://schemas.microsoft.com/office/drawing/2014/main" id="{5FF1D13F-07C7-4864-82EF-7B8F0150E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643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114 w 114"/>
                <a:gd name="T3" fmla="*/ 0 h 340"/>
                <a:gd name="T4" fmla="*/ 114 w 114"/>
                <a:gd name="T5" fmla="*/ 340 h 340"/>
                <a:gd name="T6" fmla="*/ 0 w 114"/>
                <a:gd name="T7" fmla="*/ 340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4" name="Freeform 194">
              <a:extLst>
                <a:ext uri="{FF2B5EF4-FFF2-40B4-BE49-F238E27FC236}">
                  <a16:creationId xmlns:a16="http://schemas.microsoft.com/office/drawing/2014/main" id="{03428928-7A82-451B-8CB6-D9D9F0064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983"/>
              <a:ext cx="341" cy="453"/>
            </a:xfrm>
            <a:custGeom>
              <a:avLst/>
              <a:gdLst>
                <a:gd name="T0" fmla="*/ 227 w 341"/>
                <a:gd name="T1" fmla="*/ 0 h 453"/>
                <a:gd name="T2" fmla="*/ 227 w 341"/>
                <a:gd name="T3" fmla="*/ 113 h 453"/>
                <a:gd name="T4" fmla="*/ 341 w 341"/>
                <a:gd name="T5" fmla="*/ 113 h 453"/>
                <a:gd name="T6" fmla="*/ 341 w 341"/>
                <a:gd name="T7" fmla="*/ 340 h 453"/>
                <a:gd name="T8" fmla="*/ 227 w 341"/>
                <a:gd name="T9" fmla="*/ 340 h 453"/>
                <a:gd name="T10" fmla="*/ 227 w 341"/>
                <a:gd name="T11" fmla="*/ 453 h 453"/>
                <a:gd name="T12" fmla="*/ 114 w 341"/>
                <a:gd name="T13" fmla="*/ 453 h 453"/>
                <a:gd name="T14" fmla="*/ 114 w 341"/>
                <a:gd name="T15" fmla="*/ 227 h 453"/>
                <a:gd name="T16" fmla="*/ 0 w 341"/>
                <a:gd name="T17" fmla="*/ 227 h 453"/>
                <a:gd name="T18" fmla="*/ 0 w 341"/>
                <a:gd name="T19" fmla="*/ 0 h 453"/>
                <a:gd name="T20" fmla="*/ 227 w 341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1" h="453">
                  <a:moveTo>
                    <a:pt x="227" y="0"/>
                  </a:moveTo>
                  <a:lnTo>
                    <a:pt x="22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5" name="Freeform 195">
              <a:extLst>
                <a:ext uri="{FF2B5EF4-FFF2-40B4-BE49-F238E27FC236}">
                  <a16:creationId xmlns:a16="http://schemas.microsoft.com/office/drawing/2014/main" id="{72971A16-AE93-496A-B42A-C2017A394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869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0 w 227"/>
                <a:gd name="T3" fmla="*/ 114 h 227"/>
                <a:gd name="T4" fmla="*/ 114 w 227"/>
                <a:gd name="T5" fmla="*/ 114 h 227"/>
                <a:gd name="T6" fmla="*/ 114 w 227"/>
                <a:gd name="T7" fmla="*/ 0 h 227"/>
                <a:gd name="T8" fmla="*/ 227 w 227"/>
                <a:gd name="T9" fmla="*/ 0 h 227"/>
                <a:gd name="T10" fmla="*/ 227 w 227"/>
                <a:gd name="T11" fmla="*/ 227 h 227"/>
                <a:gd name="T12" fmla="*/ 0 w 227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6" name="Freeform 196">
              <a:extLst>
                <a:ext uri="{FF2B5EF4-FFF2-40B4-BE49-F238E27FC236}">
                  <a16:creationId xmlns:a16="http://schemas.microsoft.com/office/drawing/2014/main" id="{E373B843-58F3-4B05-8D39-8845B0123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529"/>
              <a:ext cx="340" cy="794"/>
            </a:xfrm>
            <a:custGeom>
              <a:avLst/>
              <a:gdLst>
                <a:gd name="T0" fmla="*/ 0 w 340"/>
                <a:gd name="T1" fmla="*/ 794 h 794"/>
                <a:gd name="T2" fmla="*/ 340 w 340"/>
                <a:gd name="T3" fmla="*/ 794 h 794"/>
                <a:gd name="T4" fmla="*/ 340 w 340"/>
                <a:gd name="T5" fmla="*/ 681 h 794"/>
                <a:gd name="T6" fmla="*/ 226 w 340"/>
                <a:gd name="T7" fmla="*/ 681 h 794"/>
                <a:gd name="T8" fmla="*/ 226 w 340"/>
                <a:gd name="T9" fmla="*/ 114 h 794"/>
                <a:gd name="T10" fmla="*/ 113 w 340"/>
                <a:gd name="T11" fmla="*/ 114 h 794"/>
                <a:gd name="T12" fmla="*/ 113 w 340"/>
                <a:gd name="T13" fmla="*/ 0 h 794"/>
                <a:gd name="T14" fmla="*/ 0 w 340"/>
                <a:gd name="T15" fmla="*/ 0 h 794"/>
                <a:gd name="T16" fmla="*/ 0 w 340"/>
                <a:gd name="T17" fmla="*/ 340 h 794"/>
                <a:gd name="T18" fmla="*/ 113 w 340"/>
                <a:gd name="T19" fmla="*/ 340 h 794"/>
                <a:gd name="T20" fmla="*/ 113 w 340"/>
                <a:gd name="T21" fmla="*/ 567 h 794"/>
                <a:gd name="T22" fmla="*/ 0 w 340"/>
                <a:gd name="T23" fmla="*/ 567 h 794"/>
                <a:gd name="T24" fmla="*/ 0 w 340"/>
                <a:gd name="T25" fmla="*/ 794 h 7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794">
                  <a:moveTo>
                    <a:pt x="0" y="794"/>
                  </a:moveTo>
                  <a:lnTo>
                    <a:pt x="340" y="794"/>
                  </a:lnTo>
                  <a:lnTo>
                    <a:pt x="340" y="681"/>
                  </a:lnTo>
                  <a:lnTo>
                    <a:pt x="226" y="681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7" name="Freeform 197">
              <a:extLst>
                <a:ext uri="{FF2B5EF4-FFF2-40B4-BE49-F238E27FC236}">
                  <a16:creationId xmlns:a16="http://schemas.microsoft.com/office/drawing/2014/main" id="{F8B2590F-9FAB-473D-9BB7-6E4521778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02"/>
              <a:ext cx="681" cy="341"/>
            </a:xfrm>
            <a:custGeom>
              <a:avLst/>
              <a:gdLst>
                <a:gd name="T0" fmla="*/ 0 w 681"/>
                <a:gd name="T1" fmla="*/ 341 h 341"/>
                <a:gd name="T2" fmla="*/ 0 w 681"/>
                <a:gd name="T3" fmla="*/ 0 h 341"/>
                <a:gd name="T4" fmla="*/ 681 w 681"/>
                <a:gd name="T5" fmla="*/ 0 h 341"/>
                <a:gd name="T6" fmla="*/ 681 w 681"/>
                <a:gd name="T7" fmla="*/ 114 h 341"/>
                <a:gd name="T8" fmla="*/ 567 w 681"/>
                <a:gd name="T9" fmla="*/ 114 h 341"/>
                <a:gd name="T10" fmla="*/ 567 w 681"/>
                <a:gd name="T11" fmla="*/ 227 h 341"/>
                <a:gd name="T12" fmla="*/ 454 w 681"/>
                <a:gd name="T13" fmla="*/ 227 h 341"/>
                <a:gd name="T14" fmla="*/ 454 w 681"/>
                <a:gd name="T15" fmla="*/ 341 h 341"/>
                <a:gd name="T16" fmla="*/ 227 w 681"/>
                <a:gd name="T17" fmla="*/ 341 h 341"/>
                <a:gd name="T18" fmla="*/ 227 w 681"/>
                <a:gd name="T19" fmla="*/ 227 h 341"/>
                <a:gd name="T20" fmla="*/ 114 w 681"/>
                <a:gd name="T21" fmla="*/ 227 h 341"/>
                <a:gd name="T22" fmla="*/ 114 w 681"/>
                <a:gd name="T23" fmla="*/ 341 h 341"/>
                <a:gd name="T24" fmla="*/ 0 w 681"/>
                <a:gd name="T25" fmla="*/ 341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341">
                  <a:moveTo>
                    <a:pt x="0" y="341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8" name="Freeform 198">
              <a:extLst>
                <a:ext uri="{FF2B5EF4-FFF2-40B4-BE49-F238E27FC236}">
                  <a16:creationId xmlns:a16="http://schemas.microsoft.com/office/drawing/2014/main" id="{A8B75DA2-67AC-45BF-AA19-338EADFEB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643"/>
              <a:ext cx="454" cy="340"/>
            </a:xfrm>
            <a:custGeom>
              <a:avLst/>
              <a:gdLst>
                <a:gd name="T0" fmla="*/ 0 w 454"/>
                <a:gd name="T1" fmla="*/ 340 h 340"/>
                <a:gd name="T2" fmla="*/ 341 w 454"/>
                <a:gd name="T3" fmla="*/ 340 h 340"/>
                <a:gd name="T4" fmla="*/ 341 w 454"/>
                <a:gd name="T5" fmla="*/ 226 h 340"/>
                <a:gd name="T6" fmla="*/ 454 w 454"/>
                <a:gd name="T7" fmla="*/ 226 h 340"/>
                <a:gd name="T8" fmla="*/ 454 w 454"/>
                <a:gd name="T9" fmla="*/ 0 h 340"/>
                <a:gd name="T10" fmla="*/ 0 w 454"/>
                <a:gd name="T11" fmla="*/ 0 h 340"/>
                <a:gd name="T12" fmla="*/ 0 w 454"/>
                <a:gd name="T13" fmla="*/ 34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341" y="340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9" name="Freeform 199">
              <a:extLst>
                <a:ext uri="{FF2B5EF4-FFF2-40B4-BE49-F238E27FC236}">
                  <a16:creationId xmlns:a16="http://schemas.microsoft.com/office/drawing/2014/main" id="{F2D26247-435F-4A91-8C51-9FBFE104F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16"/>
              <a:ext cx="226" cy="227"/>
            </a:xfrm>
            <a:custGeom>
              <a:avLst/>
              <a:gdLst>
                <a:gd name="T0" fmla="*/ 0 w 226"/>
                <a:gd name="T1" fmla="*/ 227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113 h 227"/>
                <a:gd name="T8" fmla="*/ 113 w 226"/>
                <a:gd name="T9" fmla="*/ 113 h 227"/>
                <a:gd name="T10" fmla="*/ 113 w 226"/>
                <a:gd name="T11" fmla="*/ 227 h 227"/>
                <a:gd name="T12" fmla="*/ 0 w 226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227">
                  <a:moveTo>
                    <a:pt x="0" y="227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0" name="Freeform 200">
              <a:extLst>
                <a:ext uri="{FF2B5EF4-FFF2-40B4-BE49-F238E27FC236}">
                  <a16:creationId xmlns:a16="http://schemas.microsoft.com/office/drawing/2014/main" id="{DBA55793-05E1-4183-9339-165CEF0F9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29"/>
              <a:ext cx="340" cy="227"/>
            </a:xfrm>
            <a:custGeom>
              <a:avLst/>
              <a:gdLst>
                <a:gd name="T0" fmla="*/ 0 w 340"/>
                <a:gd name="T1" fmla="*/ 227 h 227"/>
                <a:gd name="T2" fmla="*/ 340 w 340"/>
                <a:gd name="T3" fmla="*/ 227 h 227"/>
                <a:gd name="T4" fmla="*/ 340 w 340"/>
                <a:gd name="T5" fmla="*/ 0 h 227"/>
                <a:gd name="T6" fmla="*/ 0 w 340"/>
                <a:gd name="T7" fmla="*/ 0 h 227"/>
                <a:gd name="T8" fmla="*/ 0 w 340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0" h="227">
                  <a:moveTo>
                    <a:pt x="0" y="227"/>
                  </a:move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1" name="Freeform 201">
              <a:extLst>
                <a:ext uri="{FF2B5EF4-FFF2-40B4-BE49-F238E27FC236}">
                  <a16:creationId xmlns:a16="http://schemas.microsoft.com/office/drawing/2014/main" id="{FAEFD62F-AC34-4215-9BFC-140A1E713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89"/>
              <a:ext cx="567" cy="680"/>
            </a:xfrm>
            <a:custGeom>
              <a:avLst/>
              <a:gdLst>
                <a:gd name="T0" fmla="*/ 0 w 567"/>
                <a:gd name="T1" fmla="*/ 567 h 680"/>
                <a:gd name="T2" fmla="*/ 227 w 567"/>
                <a:gd name="T3" fmla="*/ 567 h 680"/>
                <a:gd name="T4" fmla="*/ 227 w 567"/>
                <a:gd name="T5" fmla="*/ 680 h 680"/>
                <a:gd name="T6" fmla="*/ 454 w 567"/>
                <a:gd name="T7" fmla="*/ 680 h 680"/>
                <a:gd name="T8" fmla="*/ 454 w 567"/>
                <a:gd name="T9" fmla="*/ 227 h 680"/>
                <a:gd name="T10" fmla="*/ 454 w 567"/>
                <a:gd name="T11" fmla="*/ 113 h 680"/>
                <a:gd name="T12" fmla="*/ 567 w 567"/>
                <a:gd name="T13" fmla="*/ 113 h 680"/>
                <a:gd name="T14" fmla="*/ 567 w 567"/>
                <a:gd name="T15" fmla="*/ 0 h 680"/>
                <a:gd name="T16" fmla="*/ 227 w 567"/>
                <a:gd name="T17" fmla="*/ 0 h 680"/>
                <a:gd name="T18" fmla="*/ 227 w 567"/>
                <a:gd name="T19" fmla="*/ 113 h 680"/>
                <a:gd name="T20" fmla="*/ 114 w 567"/>
                <a:gd name="T21" fmla="*/ 113 h 680"/>
                <a:gd name="T22" fmla="*/ 114 w 567"/>
                <a:gd name="T23" fmla="*/ 340 h 680"/>
                <a:gd name="T24" fmla="*/ 0 w 567"/>
                <a:gd name="T25" fmla="*/ 340 h 680"/>
                <a:gd name="T26" fmla="*/ 0 w 567"/>
                <a:gd name="T27" fmla="*/ 567 h 6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2" name="Freeform 202">
              <a:extLst>
                <a:ext uri="{FF2B5EF4-FFF2-40B4-BE49-F238E27FC236}">
                  <a16:creationId xmlns:a16="http://schemas.microsoft.com/office/drawing/2014/main" id="{1F3BAE57-0F8E-4D5E-89A0-8ECA5AB44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457"/>
              <a:ext cx="680" cy="794"/>
            </a:xfrm>
            <a:custGeom>
              <a:avLst/>
              <a:gdLst>
                <a:gd name="T0" fmla="*/ 567 w 680"/>
                <a:gd name="T1" fmla="*/ 794 h 794"/>
                <a:gd name="T2" fmla="*/ 113 w 680"/>
                <a:gd name="T3" fmla="*/ 794 h 794"/>
                <a:gd name="T4" fmla="*/ 113 w 680"/>
                <a:gd name="T5" fmla="*/ 567 h 794"/>
                <a:gd name="T6" fmla="*/ 0 w 680"/>
                <a:gd name="T7" fmla="*/ 567 h 794"/>
                <a:gd name="T8" fmla="*/ 0 w 680"/>
                <a:gd name="T9" fmla="*/ 340 h 794"/>
                <a:gd name="T10" fmla="*/ 0 w 680"/>
                <a:gd name="T11" fmla="*/ 227 h 794"/>
                <a:gd name="T12" fmla="*/ 113 w 680"/>
                <a:gd name="T13" fmla="*/ 227 h 794"/>
                <a:gd name="T14" fmla="*/ 113 w 680"/>
                <a:gd name="T15" fmla="*/ 0 h 794"/>
                <a:gd name="T16" fmla="*/ 453 w 680"/>
                <a:gd name="T17" fmla="*/ 0 h 794"/>
                <a:gd name="T18" fmla="*/ 453 w 680"/>
                <a:gd name="T19" fmla="*/ 113 h 794"/>
                <a:gd name="T20" fmla="*/ 567 w 680"/>
                <a:gd name="T21" fmla="*/ 113 h 794"/>
                <a:gd name="T22" fmla="*/ 567 w 680"/>
                <a:gd name="T23" fmla="*/ 454 h 794"/>
                <a:gd name="T24" fmla="*/ 680 w 680"/>
                <a:gd name="T25" fmla="*/ 454 h 794"/>
                <a:gd name="T26" fmla="*/ 680 w 680"/>
                <a:gd name="T27" fmla="*/ 567 h 794"/>
                <a:gd name="T28" fmla="*/ 567 w 680"/>
                <a:gd name="T29" fmla="*/ 567 h 794"/>
                <a:gd name="T30" fmla="*/ 567 w 680"/>
                <a:gd name="T31" fmla="*/ 794 h 7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80" h="794">
                  <a:moveTo>
                    <a:pt x="567" y="794"/>
                  </a:move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3" name="Freeform 204">
              <a:extLst>
                <a:ext uri="{FF2B5EF4-FFF2-40B4-BE49-F238E27FC236}">
                  <a16:creationId xmlns:a16="http://schemas.microsoft.com/office/drawing/2014/main" id="{D7F3AEEB-AD4D-415E-9C5E-9F46EA048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567" cy="567"/>
            </a:xfrm>
            <a:custGeom>
              <a:avLst/>
              <a:gdLst>
                <a:gd name="T0" fmla="*/ 0 w 567"/>
                <a:gd name="T1" fmla="*/ 567 h 567"/>
                <a:gd name="T2" fmla="*/ 567 w 567"/>
                <a:gd name="T3" fmla="*/ 567 h 567"/>
                <a:gd name="T4" fmla="*/ 567 w 567"/>
                <a:gd name="T5" fmla="*/ 453 h 567"/>
                <a:gd name="T6" fmla="*/ 454 w 567"/>
                <a:gd name="T7" fmla="*/ 453 h 567"/>
                <a:gd name="T8" fmla="*/ 454 w 567"/>
                <a:gd name="T9" fmla="*/ 340 h 567"/>
                <a:gd name="T10" fmla="*/ 567 w 567"/>
                <a:gd name="T11" fmla="*/ 340 h 567"/>
                <a:gd name="T12" fmla="*/ 567 w 567"/>
                <a:gd name="T13" fmla="*/ 113 h 567"/>
                <a:gd name="T14" fmla="*/ 454 w 567"/>
                <a:gd name="T15" fmla="*/ 113 h 567"/>
                <a:gd name="T16" fmla="*/ 454 w 567"/>
                <a:gd name="T17" fmla="*/ 0 h 567"/>
                <a:gd name="T18" fmla="*/ 340 w 567"/>
                <a:gd name="T19" fmla="*/ 0 h 567"/>
                <a:gd name="T20" fmla="*/ 340 w 567"/>
                <a:gd name="T21" fmla="*/ 113 h 567"/>
                <a:gd name="T22" fmla="*/ 227 w 567"/>
                <a:gd name="T23" fmla="*/ 113 h 567"/>
                <a:gd name="T24" fmla="*/ 227 w 567"/>
                <a:gd name="T25" fmla="*/ 340 h 567"/>
                <a:gd name="T26" fmla="*/ 113 w 567"/>
                <a:gd name="T27" fmla="*/ 340 h 567"/>
                <a:gd name="T28" fmla="*/ 113 w 567"/>
                <a:gd name="T29" fmla="*/ 453 h 567"/>
                <a:gd name="T30" fmla="*/ 0 w 567"/>
                <a:gd name="T31" fmla="*/ 453 h 567"/>
                <a:gd name="T32" fmla="*/ 0 w 567"/>
                <a:gd name="T33" fmla="*/ 567 h 5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567">
                  <a:moveTo>
                    <a:pt x="0" y="567"/>
                  </a:moveTo>
                  <a:lnTo>
                    <a:pt x="567" y="56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4" name="Freeform 205">
              <a:extLst>
                <a:ext uri="{FF2B5EF4-FFF2-40B4-BE49-F238E27FC236}">
                  <a16:creationId xmlns:a16="http://schemas.microsoft.com/office/drawing/2014/main" id="{A998C72F-6BC9-4341-A07E-714F7D96F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30"/>
              <a:ext cx="113" cy="227"/>
            </a:xfrm>
            <a:custGeom>
              <a:avLst/>
              <a:gdLst>
                <a:gd name="T0" fmla="*/ 0 w 113"/>
                <a:gd name="T1" fmla="*/ 227 h 227"/>
                <a:gd name="T2" fmla="*/ 0 w 113"/>
                <a:gd name="T3" fmla="*/ 0 h 227"/>
                <a:gd name="T4" fmla="*/ 113 w 113"/>
                <a:gd name="T5" fmla="*/ 0 h 227"/>
                <a:gd name="T6" fmla="*/ 113 w 113"/>
                <a:gd name="T7" fmla="*/ 227 h 227"/>
                <a:gd name="T8" fmla="*/ 0 w 113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227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5" name="Freeform 206">
              <a:extLst>
                <a:ext uri="{FF2B5EF4-FFF2-40B4-BE49-F238E27FC236}">
                  <a16:creationId xmlns:a16="http://schemas.microsoft.com/office/drawing/2014/main" id="{7C814414-E3B9-4735-AEAE-4F4D4CD94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117"/>
              <a:ext cx="794" cy="794"/>
            </a:xfrm>
            <a:custGeom>
              <a:avLst/>
              <a:gdLst>
                <a:gd name="T0" fmla="*/ 794 w 794"/>
                <a:gd name="T1" fmla="*/ 113 h 794"/>
                <a:gd name="T2" fmla="*/ 680 w 794"/>
                <a:gd name="T3" fmla="*/ 113 h 794"/>
                <a:gd name="T4" fmla="*/ 680 w 794"/>
                <a:gd name="T5" fmla="*/ 0 h 794"/>
                <a:gd name="T6" fmla="*/ 567 w 794"/>
                <a:gd name="T7" fmla="*/ 0 h 794"/>
                <a:gd name="T8" fmla="*/ 567 w 794"/>
                <a:gd name="T9" fmla="*/ 113 h 794"/>
                <a:gd name="T10" fmla="*/ 453 w 794"/>
                <a:gd name="T11" fmla="*/ 113 h 794"/>
                <a:gd name="T12" fmla="*/ 453 w 794"/>
                <a:gd name="T13" fmla="*/ 0 h 794"/>
                <a:gd name="T14" fmla="*/ 340 w 794"/>
                <a:gd name="T15" fmla="*/ 0 h 794"/>
                <a:gd name="T16" fmla="*/ 340 w 794"/>
                <a:gd name="T17" fmla="*/ 113 h 794"/>
                <a:gd name="T18" fmla="*/ 227 w 794"/>
                <a:gd name="T19" fmla="*/ 113 h 794"/>
                <a:gd name="T20" fmla="*/ 227 w 794"/>
                <a:gd name="T21" fmla="*/ 340 h 794"/>
                <a:gd name="T22" fmla="*/ 113 w 794"/>
                <a:gd name="T23" fmla="*/ 340 h 794"/>
                <a:gd name="T24" fmla="*/ 113 w 794"/>
                <a:gd name="T25" fmla="*/ 453 h 794"/>
                <a:gd name="T26" fmla="*/ 0 w 794"/>
                <a:gd name="T27" fmla="*/ 453 h 794"/>
                <a:gd name="T28" fmla="*/ 0 w 794"/>
                <a:gd name="T29" fmla="*/ 794 h 794"/>
                <a:gd name="T30" fmla="*/ 113 w 794"/>
                <a:gd name="T31" fmla="*/ 794 h 794"/>
                <a:gd name="T32" fmla="*/ 113 w 794"/>
                <a:gd name="T33" fmla="*/ 680 h 794"/>
                <a:gd name="T34" fmla="*/ 227 w 794"/>
                <a:gd name="T35" fmla="*/ 680 h 794"/>
                <a:gd name="T36" fmla="*/ 227 w 794"/>
                <a:gd name="T37" fmla="*/ 794 h 794"/>
                <a:gd name="T38" fmla="*/ 340 w 794"/>
                <a:gd name="T39" fmla="*/ 794 h 794"/>
                <a:gd name="T40" fmla="*/ 340 w 794"/>
                <a:gd name="T41" fmla="*/ 680 h 794"/>
                <a:gd name="T42" fmla="*/ 453 w 794"/>
                <a:gd name="T43" fmla="*/ 680 h 794"/>
                <a:gd name="T44" fmla="*/ 453 w 794"/>
                <a:gd name="T45" fmla="*/ 567 h 794"/>
                <a:gd name="T46" fmla="*/ 567 w 794"/>
                <a:gd name="T47" fmla="*/ 567 h 794"/>
                <a:gd name="T48" fmla="*/ 567 w 794"/>
                <a:gd name="T49" fmla="*/ 340 h 794"/>
                <a:gd name="T50" fmla="*/ 680 w 794"/>
                <a:gd name="T51" fmla="*/ 340 h 794"/>
                <a:gd name="T52" fmla="*/ 680 w 794"/>
                <a:gd name="T53" fmla="*/ 227 h 794"/>
                <a:gd name="T54" fmla="*/ 794 w 794"/>
                <a:gd name="T55" fmla="*/ 227 h 794"/>
                <a:gd name="T56" fmla="*/ 794 w 794"/>
                <a:gd name="T57" fmla="*/ 113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94" h="794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6" name="Freeform 208">
              <a:extLst>
                <a:ext uri="{FF2B5EF4-FFF2-40B4-BE49-F238E27FC236}">
                  <a16:creationId xmlns:a16="http://schemas.microsoft.com/office/drawing/2014/main" id="{56019E48-6C9B-4C91-A01D-2A5ECA790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777"/>
              <a:ext cx="567" cy="1134"/>
            </a:xfrm>
            <a:custGeom>
              <a:avLst/>
              <a:gdLst>
                <a:gd name="T0" fmla="*/ 227 w 567"/>
                <a:gd name="T1" fmla="*/ 1134 h 1134"/>
                <a:gd name="T2" fmla="*/ 113 w 567"/>
                <a:gd name="T3" fmla="*/ 1134 h 1134"/>
                <a:gd name="T4" fmla="*/ 113 w 567"/>
                <a:gd name="T5" fmla="*/ 1020 h 1134"/>
                <a:gd name="T6" fmla="*/ 0 w 567"/>
                <a:gd name="T7" fmla="*/ 1020 h 1134"/>
                <a:gd name="T8" fmla="*/ 0 w 567"/>
                <a:gd name="T9" fmla="*/ 567 h 1134"/>
                <a:gd name="T10" fmla="*/ 113 w 567"/>
                <a:gd name="T11" fmla="*/ 567 h 1134"/>
                <a:gd name="T12" fmla="*/ 113 w 567"/>
                <a:gd name="T13" fmla="*/ 226 h 1134"/>
                <a:gd name="T14" fmla="*/ 227 w 567"/>
                <a:gd name="T15" fmla="*/ 226 h 1134"/>
                <a:gd name="T16" fmla="*/ 227 w 567"/>
                <a:gd name="T17" fmla="*/ 113 h 1134"/>
                <a:gd name="T18" fmla="*/ 340 w 567"/>
                <a:gd name="T19" fmla="*/ 113 h 1134"/>
                <a:gd name="T20" fmla="*/ 340 w 567"/>
                <a:gd name="T21" fmla="*/ 0 h 1134"/>
                <a:gd name="T22" fmla="*/ 454 w 567"/>
                <a:gd name="T23" fmla="*/ 0 h 1134"/>
                <a:gd name="T24" fmla="*/ 454 w 567"/>
                <a:gd name="T25" fmla="*/ 113 h 1134"/>
                <a:gd name="T26" fmla="*/ 567 w 567"/>
                <a:gd name="T27" fmla="*/ 113 h 1134"/>
                <a:gd name="T28" fmla="*/ 567 w 567"/>
                <a:gd name="T29" fmla="*/ 453 h 1134"/>
                <a:gd name="T30" fmla="*/ 454 w 567"/>
                <a:gd name="T31" fmla="*/ 453 h 1134"/>
                <a:gd name="T32" fmla="*/ 454 w 567"/>
                <a:gd name="T33" fmla="*/ 680 h 1134"/>
                <a:gd name="T34" fmla="*/ 340 w 567"/>
                <a:gd name="T35" fmla="*/ 680 h 1134"/>
                <a:gd name="T36" fmla="*/ 340 w 567"/>
                <a:gd name="T37" fmla="*/ 793 h 1134"/>
                <a:gd name="T38" fmla="*/ 227 w 567"/>
                <a:gd name="T39" fmla="*/ 793 h 1134"/>
                <a:gd name="T40" fmla="*/ 227 w 567"/>
                <a:gd name="T41" fmla="*/ 1134 h 1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1134">
                  <a:moveTo>
                    <a:pt x="227" y="1134"/>
                  </a:moveTo>
                  <a:lnTo>
                    <a:pt x="113" y="1134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227" y="793"/>
                  </a:lnTo>
                  <a:lnTo>
                    <a:pt x="227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7" name="Freeform 210">
              <a:extLst>
                <a:ext uri="{FF2B5EF4-FFF2-40B4-BE49-F238E27FC236}">
                  <a16:creationId xmlns:a16="http://schemas.microsoft.com/office/drawing/2014/main" id="{568C4F48-F285-43BE-993F-191D9CB71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227" cy="681"/>
            </a:xfrm>
            <a:custGeom>
              <a:avLst/>
              <a:gdLst>
                <a:gd name="T0" fmla="*/ 227 w 227"/>
                <a:gd name="T1" fmla="*/ 0 h 681"/>
                <a:gd name="T2" fmla="*/ 0 w 227"/>
                <a:gd name="T3" fmla="*/ 0 h 681"/>
                <a:gd name="T4" fmla="*/ 0 w 227"/>
                <a:gd name="T5" fmla="*/ 681 h 681"/>
                <a:gd name="T6" fmla="*/ 114 w 227"/>
                <a:gd name="T7" fmla="*/ 681 h 681"/>
                <a:gd name="T8" fmla="*/ 114 w 227"/>
                <a:gd name="T9" fmla="*/ 454 h 681"/>
                <a:gd name="T10" fmla="*/ 227 w 227"/>
                <a:gd name="T11" fmla="*/ 454 h 681"/>
                <a:gd name="T12" fmla="*/ 227 w 227"/>
                <a:gd name="T13" fmla="*/ 0 h 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1">
                  <a:moveTo>
                    <a:pt x="227" y="0"/>
                  </a:moveTo>
                  <a:lnTo>
                    <a:pt x="0" y="0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8" name="Freeform 211">
              <a:extLst>
                <a:ext uri="{FF2B5EF4-FFF2-40B4-BE49-F238E27FC236}">
                  <a16:creationId xmlns:a16="http://schemas.microsoft.com/office/drawing/2014/main" id="{BC0C0AD8-93E3-4CD9-9EEA-E136BFB82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17"/>
              <a:ext cx="113" cy="340"/>
            </a:xfrm>
            <a:custGeom>
              <a:avLst/>
              <a:gdLst>
                <a:gd name="T0" fmla="*/ 0 w 113"/>
                <a:gd name="T1" fmla="*/ 0 h 340"/>
                <a:gd name="T2" fmla="*/ 113 w 113"/>
                <a:gd name="T3" fmla="*/ 0 h 340"/>
                <a:gd name="T4" fmla="*/ 113 w 113"/>
                <a:gd name="T5" fmla="*/ 340 h 340"/>
                <a:gd name="T6" fmla="*/ 0 w 113"/>
                <a:gd name="T7" fmla="*/ 340 h 340"/>
                <a:gd name="T8" fmla="*/ 0 w 113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9" name="Freeform 212">
              <a:extLst>
                <a:ext uri="{FF2B5EF4-FFF2-40B4-BE49-F238E27FC236}">
                  <a16:creationId xmlns:a16="http://schemas.microsoft.com/office/drawing/2014/main" id="{7305FF77-42F8-42BE-82F4-BFC6E2F1A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117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227 w 227"/>
                <a:gd name="T3" fmla="*/ 0 h 340"/>
                <a:gd name="T4" fmla="*/ 227 w 227"/>
                <a:gd name="T5" fmla="*/ 340 h 340"/>
                <a:gd name="T6" fmla="*/ 0 w 227"/>
                <a:gd name="T7" fmla="*/ 340 h 340"/>
                <a:gd name="T8" fmla="*/ 0 w 227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227" y="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0" name="Freeform 213">
              <a:extLst>
                <a:ext uri="{FF2B5EF4-FFF2-40B4-BE49-F238E27FC236}">
                  <a16:creationId xmlns:a16="http://schemas.microsoft.com/office/drawing/2014/main" id="{EE8CA9B2-56DA-49FE-9103-6FD684DC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777"/>
              <a:ext cx="454" cy="793"/>
            </a:xfrm>
            <a:custGeom>
              <a:avLst/>
              <a:gdLst>
                <a:gd name="T0" fmla="*/ 341 w 454"/>
                <a:gd name="T1" fmla="*/ 0 h 793"/>
                <a:gd name="T2" fmla="*/ 341 w 454"/>
                <a:gd name="T3" fmla="*/ 226 h 793"/>
                <a:gd name="T4" fmla="*/ 454 w 454"/>
                <a:gd name="T5" fmla="*/ 226 h 793"/>
                <a:gd name="T6" fmla="*/ 454 w 454"/>
                <a:gd name="T7" fmla="*/ 453 h 793"/>
                <a:gd name="T8" fmla="*/ 227 w 454"/>
                <a:gd name="T9" fmla="*/ 453 h 793"/>
                <a:gd name="T10" fmla="*/ 227 w 454"/>
                <a:gd name="T11" fmla="*/ 793 h 793"/>
                <a:gd name="T12" fmla="*/ 114 w 454"/>
                <a:gd name="T13" fmla="*/ 793 h 793"/>
                <a:gd name="T14" fmla="*/ 114 w 454"/>
                <a:gd name="T15" fmla="*/ 680 h 793"/>
                <a:gd name="T16" fmla="*/ 0 w 454"/>
                <a:gd name="T17" fmla="*/ 680 h 793"/>
                <a:gd name="T18" fmla="*/ 0 w 454"/>
                <a:gd name="T19" fmla="*/ 567 h 793"/>
                <a:gd name="T20" fmla="*/ 114 w 454"/>
                <a:gd name="T21" fmla="*/ 567 h 793"/>
                <a:gd name="T22" fmla="*/ 114 w 454"/>
                <a:gd name="T23" fmla="*/ 453 h 793"/>
                <a:gd name="T24" fmla="*/ 0 w 454"/>
                <a:gd name="T25" fmla="*/ 453 h 793"/>
                <a:gd name="T26" fmla="*/ 0 w 454"/>
                <a:gd name="T27" fmla="*/ 340 h 793"/>
                <a:gd name="T28" fmla="*/ 227 w 454"/>
                <a:gd name="T29" fmla="*/ 340 h 793"/>
                <a:gd name="T30" fmla="*/ 227 w 454"/>
                <a:gd name="T31" fmla="*/ 226 h 793"/>
                <a:gd name="T32" fmla="*/ 227 w 454"/>
                <a:gd name="T33" fmla="*/ 113 h 793"/>
                <a:gd name="T34" fmla="*/ 227 w 454"/>
                <a:gd name="T35" fmla="*/ 0 h 793"/>
                <a:gd name="T36" fmla="*/ 341 w 454"/>
                <a:gd name="T37" fmla="*/ 0 h 7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793">
                  <a:moveTo>
                    <a:pt x="341" y="0"/>
                  </a:moveTo>
                  <a:lnTo>
                    <a:pt x="341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1" name="Freeform 215">
              <a:extLst>
                <a:ext uri="{FF2B5EF4-FFF2-40B4-BE49-F238E27FC236}">
                  <a16:creationId xmlns:a16="http://schemas.microsoft.com/office/drawing/2014/main" id="{B1C12B70-F799-4648-8D46-ED6F72DC0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210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567 w 567"/>
                <a:gd name="T3" fmla="*/ 0 h 567"/>
                <a:gd name="T4" fmla="*/ 567 w 567"/>
                <a:gd name="T5" fmla="*/ 340 h 567"/>
                <a:gd name="T6" fmla="*/ 454 w 567"/>
                <a:gd name="T7" fmla="*/ 340 h 567"/>
                <a:gd name="T8" fmla="*/ 454 w 567"/>
                <a:gd name="T9" fmla="*/ 453 h 567"/>
                <a:gd name="T10" fmla="*/ 340 w 567"/>
                <a:gd name="T11" fmla="*/ 453 h 567"/>
                <a:gd name="T12" fmla="*/ 340 w 567"/>
                <a:gd name="T13" fmla="*/ 567 h 567"/>
                <a:gd name="T14" fmla="*/ 227 w 567"/>
                <a:gd name="T15" fmla="*/ 567 h 567"/>
                <a:gd name="T16" fmla="*/ 227 w 567"/>
                <a:gd name="T17" fmla="*/ 340 h 567"/>
                <a:gd name="T18" fmla="*/ 114 w 567"/>
                <a:gd name="T19" fmla="*/ 340 h 567"/>
                <a:gd name="T20" fmla="*/ 114 w 567"/>
                <a:gd name="T21" fmla="*/ 226 h 567"/>
                <a:gd name="T22" fmla="*/ 0 w 567"/>
                <a:gd name="T23" fmla="*/ 226 h 567"/>
                <a:gd name="T24" fmla="*/ 0 w 567"/>
                <a:gd name="T25" fmla="*/ 113 h 567"/>
                <a:gd name="T26" fmla="*/ 454 w 567"/>
                <a:gd name="T27" fmla="*/ 113 h 567"/>
                <a:gd name="T28" fmla="*/ 454 w 567"/>
                <a:gd name="T29" fmla="*/ 0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2" name="Freeform 216">
              <a:extLst>
                <a:ext uri="{FF2B5EF4-FFF2-40B4-BE49-F238E27FC236}">
                  <a16:creationId xmlns:a16="http://schemas.microsoft.com/office/drawing/2014/main" id="{01D9B949-F57F-4819-8C88-D0DC1E4A0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550"/>
              <a:ext cx="341" cy="453"/>
            </a:xfrm>
            <a:custGeom>
              <a:avLst/>
              <a:gdLst>
                <a:gd name="T0" fmla="*/ 341 w 341"/>
                <a:gd name="T1" fmla="*/ 0 h 453"/>
                <a:gd name="T2" fmla="*/ 114 w 341"/>
                <a:gd name="T3" fmla="*/ 0 h 453"/>
                <a:gd name="T4" fmla="*/ 114 w 341"/>
                <a:gd name="T5" fmla="*/ 113 h 453"/>
                <a:gd name="T6" fmla="*/ 0 w 341"/>
                <a:gd name="T7" fmla="*/ 113 h 453"/>
                <a:gd name="T8" fmla="*/ 0 w 341"/>
                <a:gd name="T9" fmla="*/ 340 h 453"/>
                <a:gd name="T10" fmla="*/ 114 w 341"/>
                <a:gd name="T11" fmla="*/ 340 h 453"/>
                <a:gd name="T12" fmla="*/ 114 w 341"/>
                <a:gd name="T13" fmla="*/ 453 h 453"/>
                <a:gd name="T14" fmla="*/ 227 w 341"/>
                <a:gd name="T15" fmla="*/ 453 h 453"/>
                <a:gd name="T16" fmla="*/ 227 w 341"/>
                <a:gd name="T17" fmla="*/ 227 h 453"/>
                <a:gd name="T18" fmla="*/ 341 w 341"/>
                <a:gd name="T19" fmla="*/ 227 h 453"/>
                <a:gd name="T20" fmla="*/ 341 w 341"/>
                <a:gd name="T21" fmla="*/ 113 h 453"/>
                <a:gd name="T22" fmla="*/ 341 w 341"/>
                <a:gd name="T23" fmla="*/ 0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453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3" name="Freeform 217">
              <a:extLst>
                <a:ext uri="{FF2B5EF4-FFF2-40B4-BE49-F238E27FC236}">
                  <a16:creationId xmlns:a16="http://schemas.microsoft.com/office/drawing/2014/main" id="{FCB0F471-79BF-493A-8F86-A4D160755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983"/>
              <a:ext cx="454" cy="567"/>
            </a:xfrm>
            <a:custGeom>
              <a:avLst/>
              <a:gdLst>
                <a:gd name="T0" fmla="*/ 0 w 454"/>
                <a:gd name="T1" fmla="*/ 227 h 567"/>
                <a:gd name="T2" fmla="*/ 227 w 454"/>
                <a:gd name="T3" fmla="*/ 227 h 567"/>
                <a:gd name="T4" fmla="*/ 227 w 454"/>
                <a:gd name="T5" fmla="*/ 113 h 567"/>
                <a:gd name="T6" fmla="*/ 340 w 454"/>
                <a:gd name="T7" fmla="*/ 113 h 567"/>
                <a:gd name="T8" fmla="*/ 340 w 454"/>
                <a:gd name="T9" fmla="*/ 0 h 567"/>
                <a:gd name="T10" fmla="*/ 454 w 454"/>
                <a:gd name="T11" fmla="*/ 0 h 567"/>
                <a:gd name="T12" fmla="*/ 454 w 454"/>
                <a:gd name="T13" fmla="*/ 340 h 567"/>
                <a:gd name="T14" fmla="*/ 454 w 454"/>
                <a:gd name="T15" fmla="*/ 453 h 567"/>
                <a:gd name="T16" fmla="*/ 340 w 454"/>
                <a:gd name="T17" fmla="*/ 453 h 567"/>
                <a:gd name="T18" fmla="*/ 340 w 454"/>
                <a:gd name="T19" fmla="*/ 567 h 567"/>
                <a:gd name="T20" fmla="*/ 114 w 454"/>
                <a:gd name="T21" fmla="*/ 567 h 567"/>
                <a:gd name="T22" fmla="*/ 114 w 454"/>
                <a:gd name="T23" fmla="*/ 453 h 567"/>
                <a:gd name="T24" fmla="*/ 0 w 454"/>
                <a:gd name="T25" fmla="*/ 453 h 567"/>
                <a:gd name="T26" fmla="*/ 0 w 454"/>
                <a:gd name="T27" fmla="*/ 227 h 5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4" h="567">
                  <a:moveTo>
                    <a:pt x="0" y="227"/>
                  </a:move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4" name="Freeform 218">
              <a:extLst>
                <a:ext uri="{FF2B5EF4-FFF2-40B4-BE49-F238E27FC236}">
                  <a16:creationId xmlns:a16="http://schemas.microsoft.com/office/drawing/2014/main" id="{38A32CD1-4496-42B5-9A7A-C3CBC3C3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226 w 340"/>
                <a:gd name="T3" fmla="*/ 0 h 567"/>
                <a:gd name="T4" fmla="*/ 226 w 340"/>
                <a:gd name="T5" fmla="*/ 227 h 567"/>
                <a:gd name="T6" fmla="*/ 340 w 340"/>
                <a:gd name="T7" fmla="*/ 227 h 567"/>
                <a:gd name="T8" fmla="*/ 340 w 340"/>
                <a:gd name="T9" fmla="*/ 567 h 567"/>
                <a:gd name="T10" fmla="*/ 113 w 340"/>
                <a:gd name="T11" fmla="*/ 567 h 567"/>
                <a:gd name="T12" fmla="*/ 113 w 340"/>
                <a:gd name="T13" fmla="*/ 453 h 567"/>
                <a:gd name="T14" fmla="*/ 0 w 340"/>
                <a:gd name="T15" fmla="*/ 453 h 567"/>
                <a:gd name="T16" fmla="*/ 0 w 340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5" name="Freeform 219">
              <a:extLst>
                <a:ext uri="{FF2B5EF4-FFF2-40B4-BE49-F238E27FC236}">
                  <a16:creationId xmlns:a16="http://schemas.microsoft.com/office/drawing/2014/main" id="{0AC5BBDD-FC31-4337-AA20-84FA8EFA3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680" cy="454"/>
            </a:xfrm>
            <a:custGeom>
              <a:avLst/>
              <a:gdLst>
                <a:gd name="T0" fmla="*/ 680 w 680"/>
                <a:gd name="T1" fmla="*/ 454 h 454"/>
                <a:gd name="T2" fmla="*/ 680 w 680"/>
                <a:gd name="T3" fmla="*/ 341 h 454"/>
                <a:gd name="T4" fmla="*/ 680 w 680"/>
                <a:gd name="T5" fmla="*/ 227 h 454"/>
                <a:gd name="T6" fmla="*/ 680 w 680"/>
                <a:gd name="T7" fmla="*/ 0 h 454"/>
                <a:gd name="T8" fmla="*/ 453 w 680"/>
                <a:gd name="T9" fmla="*/ 0 h 454"/>
                <a:gd name="T10" fmla="*/ 453 w 680"/>
                <a:gd name="T11" fmla="*/ 114 h 454"/>
                <a:gd name="T12" fmla="*/ 227 w 680"/>
                <a:gd name="T13" fmla="*/ 114 h 454"/>
                <a:gd name="T14" fmla="*/ 227 w 680"/>
                <a:gd name="T15" fmla="*/ 0 h 454"/>
                <a:gd name="T16" fmla="*/ 0 w 680"/>
                <a:gd name="T17" fmla="*/ 0 h 454"/>
                <a:gd name="T18" fmla="*/ 0 w 680"/>
                <a:gd name="T19" fmla="*/ 114 h 454"/>
                <a:gd name="T20" fmla="*/ 0 w 680"/>
                <a:gd name="T21" fmla="*/ 227 h 454"/>
                <a:gd name="T22" fmla="*/ 227 w 680"/>
                <a:gd name="T23" fmla="*/ 227 h 454"/>
                <a:gd name="T24" fmla="*/ 227 w 680"/>
                <a:gd name="T25" fmla="*/ 454 h 454"/>
                <a:gd name="T26" fmla="*/ 340 w 680"/>
                <a:gd name="T27" fmla="*/ 454 h 454"/>
                <a:gd name="T28" fmla="*/ 340 w 680"/>
                <a:gd name="T29" fmla="*/ 341 h 454"/>
                <a:gd name="T30" fmla="*/ 567 w 680"/>
                <a:gd name="T31" fmla="*/ 341 h 454"/>
                <a:gd name="T32" fmla="*/ 567 w 680"/>
                <a:gd name="T33" fmla="*/ 454 h 454"/>
                <a:gd name="T34" fmla="*/ 680 w 680"/>
                <a:gd name="T35" fmla="*/ 454 h 4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80" h="454">
                  <a:moveTo>
                    <a:pt x="680" y="454"/>
                  </a:moveTo>
                  <a:lnTo>
                    <a:pt x="680" y="341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68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6" name="Freeform 220">
              <a:extLst>
                <a:ext uri="{FF2B5EF4-FFF2-40B4-BE49-F238E27FC236}">
                  <a16:creationId xmlns:a16="http://schemas.microsoft.com/office/drawing/2014/main" id="{3D41D4BB-26B7-4901-9B4E-88D516299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227 h 227"/>
                <a:gd name="T4" fmla="*/ 114 w 114"/>
                <a:gd name="T5" fmla="*/ 227 h 227"/>
                <a:gd name="T6" fmla="*/ 114 w 114"/>
                <a:gd name="T7" fmla="*/ 0 h 227"/>
                <a:gd name="T8" fmla="*/ 0 w 114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7" name="Freeform 221">
              <a:extLst>
                <a:ext uri="{FF2B5EF4-FFF2-40B4-BE49-F238E27FC236}">
                  <a16:creationId xmlns:a16="http://schemas.microsoft.com/office/drawing/2014/main" id="{E9A2BEE8-687D-4AE0-8001-A00B3BAE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756"/>
              <a:ext cx="1021" cy="794"/>
            </a:xfrm>
            <a:custGeom>
              <a:avLst/>
              <a:gdLst>
                <a:gd name="T0" fmla="*/ 1021 w 1021"/>
                <a:gd name="T1" fmla="*/ 454 h 794"/>
                <a:gd name="T2" fmla="*/ 1021 w 1021"/>
                <a:gd name="T3" fmla="*/ 0 h 794"/>
                <a:gd name="T4" fmla="*/ 454 w 1021"/>
                <a:gd name="T5" fmla="*/ 0 h 794"/>
                <a:gd name="T6" fmla="*/ 454 w 1021"/>
                <a:gd name="T7" fmla="*/ 113 h 794"/>
                <a:gd name="T8" fmla="*/ 341 w 1021"/>
                <a:gd name="T9" fmla="*/ 113 h 794"/>
                <a:gd name="T10" fmla="*/ 341 w 1021"/>
                <a:gd name="T11" fmla="*/ 227 h 794"/>
                <a:gd name="T12" fmla="*/ 0 w 1021"/>
                <a:gd name="T13" fmla="*/ 227 h 794"/>
                <a:gd name="T14" fmla="*/ 0 w 1021"/>
                <a:gd name="T15" fmla="*/ 454 h 794"/>
                <a:gd name="T16" fmla="*/ 227 w 1021"/>
                <a:gd name="T17" fmla="*/ 454 h 794"/>
                <a:gd name="T18" fmla="*/ 227 w 1021"/>
                <a:gd name="T19" fmla="*/ 794 h 794"/>
                <a:gd name="T20" fmla="*/ 681 w 1021"/>
                <a:gd name="T21" fmla="*/ 794 h 794"/>
                <a:gd name="T22" fmla="*/ 681 w 1021"/>
                <a:gd name="T23" fmla="*/ 680 h 794"/>
                <a:gd name="T24" fmla="*/ 794 w 1021"/>
                <a:gd name="T25" fmla="*/ 680 h 794"/>
                <a:gd name="T26" fmla="*/ 794 w 1021"/>
                <a:gd name="T27" fmla="*/ 454 h 794"/>
                <a:gd name="T28" fmla="*/ 1021 w 1021"/>
                <a:gd name="T29" fmla="*/ 454 h 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454"/>
                  </a:moveTo>
                  <a:lnTo>
                    <a:pt x="102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1021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8" name="Freeform 222">
              <a:extLst>
                <a:ext uri="{FF2B5EF4-FFF2-40B4-BE49-F238E27FC236}">
                  <a16:creationId xmlns:a16="http://schemas.microsoft.com/office/drawing/2014/main" id="{1C7EF14F-819C-4FE0-8D12-756DB1A34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550"/>
              <a:ext cx="681" cy="1361"/>
            </a:xfrm>
            <a:custGeom>
              <a:avLst/>
              <a:gdLst>
                <a:gd name="T0" fmla="*/ 567 w 681"/>
                <a:gd name="T1" fmla="*/ 1361 h 1361"/>
                <a:gd name="T2" fmla="*/ 454 w 681"/>
                <a:gd name="T3" fmla="*/ 1361 h 1361"/>
                <a:gd name="T4" fmla="*/ 341 w 681"/>
                <a:gd name="T5" fmla="*/ 1361 h 1361"/>
                <a:gd name="T6" fmla="*/ 341 w 681"/>
                <a:gd name="T7" fmla="*/ 1020 h 1361"/>
                <a:gd name="T8" fmla="*/ 227 w 681"/>
                <a:gd name="T9" fmla="*/ 1020 h 1361"/>
                <a:gd name="T10" fmla="*/ 227 w 681"/>
                <a:gd name="T11" fmla="*/ 567 h 1361"/>
                <a:gd name="T12" fmla="*/ 114 w 681"/>
                <a:gd name="T13" fmla="*/ 567 h 1361"/>
                <a:gd name="T14" fmla="*/ 114 w 681"/>
                <a:gd name="T15" fmla="*/ 227 h 1361"/>
                <a:gd name="T16" fmla="*/ 0 w 681"/>
                <a:gd name="T17" fmla="*/ 227 h 1361"/>
                <a:gd name="T18" fmla="*/ 0 w 681"/>
                <a:gd name="T19" fmla="*/ 0 h 1361"/>
                <a:gd name="T20" fmla="*/ 114 w 681"/>
                <a:gd name="T21" fmla="*/ 0 h 1361"/>
                <a:gd name="T22" fmla="*/ 114 w 681"/>
                <a:gd name="T23" fmla="*/ 113 h 1361"/>
                <a:gd name="T24" fmla="*/ 341 w 681"/>
                <a:gd name="T25" fmla="*/ 113 h 1361"/>
                <a:gd name="T26" fmla="*/ 341 w 681"/>
                <a:gd name="T27" fmla="*/ 340 h 1361"/>
                <a:gd name="T28" fmla="*/ 454 w 681"/>
                <a:gd name="T29" fmla="*/ 340 h 1361"/>
                <a:gd name="T30" fmla="*/ 454 w 681"/>
                <a:gd name="T31" fmla="*/ 227 h 1361"/>
                <a:gd name="T32" fmla="*/ 681 w 681"/>
                <a:gd name="T33" fmla="*/ 227 h 1361"/>
                <a:gd name="T34" fmla="*/ 681 w 681"/>
                <a:gd name="T35" fmla="*/ 453 h 1361"/>
                <a:gd name="T36" fmla="*/ 567 w 681"/>
                <a:gd name="T37" fmla="*/ 453 h 1361"/>
                <a:gd name="T38" fmla="*/ 567 w 681"/>
                <a:gd name="T39" fmla="*/ 794 h 1361"/>
                <a:gd name="T40" fmla="*/ 454 w 681"/>
                <a:gd name="T41" fmla="*/ 794 h 1361"/>
                <a:gd name="T42" fmla="*/ 454 w 681"/>
                <a:gd name="T43" fmla="*/ 1247 h 1361"/>
                <a:gd name="T44" fmla="*/ 567 w 681"/>
                <a:gd name="T45" fmla="*/ 1247 h 1361"/>
                <a:gd name="T46" fmla="*/ 567 w 681"/>
                <a:gd name="T47" fmla="*/ 1361 h 136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81" h="1361">
                  <a:moveTo>
                    <a:pt x="567" y="1361"/>
                  </a:moveTo>
                  <a:lnTo>
                    <a:pt x="454" y="1361"/>
                  </a:lnTo>
                  <a:lnTo>
                    <a:pt x="341" y="1361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5E26D"/>
                </a:gs>
              </a:gsLst>
              <a:lin ang="18900000" scaled="1"/>
            </a:gra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5" name="Group 654">
            <a:extLst>
              <a:ext uri="{FF2B5EF4-FFF2-40B4-BE49-F238E27FC236}">
                <a16:creationId xmlns:a16="http://schemas.microsoft.com/office/drawing/2014/main" id="{0AEB811B-CBB0-4844-A02B-C1E35BDE2790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3076" name="Group 655">
              <a:extLst>
                <a:ext uri="{FF2B5EF4-FFF2-40B4-BE49-F238E27FC236}">
                  <a16:creationId xmlns:a16="http://schemas.microsoft.com/office/drawing/2014/main" id="{29A780C2-92ED-40E8-88C0-128A8944EA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3290" name="WordArt 656">
                <a:extLst>
                  <a:ext uri="{FF2B5EF4-FFF2-40B4-BE49-F238E27FC236}">
                    <a16:creationId xmlns:a16="http://schemas.microsoft.com/office/drawing/2014/main" id="{BFCABD63-1CB3-4B24-8B72-175CF7BEF3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3291" name="WordArt 657">
                <a:extLst>
                  <a:ext uri="{FF2B5EF4-FFF2-40B4-BE49-F238E27FC236}">
                    <a16:creationId xmlns:a16="http://schemas.microsoft.com/office/drawing/2014/main" id="{1A1EF0BC-1F5C-4425-B3BF-9F6B1DD70E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3077" name="Group 658">
              <a:extLst>
                <a:ext uri="{FF2B5EF4-FFF2-40B4-BE49-F238E27FC236}">
                  <a16:creationId xmlns:a16="http://schemas.microsoft.com/office/drawing/2014/main" id="{AA437A8F-B2E0-480B-B94C-788CE0728D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3288" name="WordArt 659">
                <a:extLst>
                  <a:ext uri="{FF2B5EF4-FFF2-40B4-BE49-F238E27FC236}">
                    <a16:creationId xmlns:a16="http://schemas.microsoft.com/office/drawing/2014/main" id="{1FE60EC6-0185-4DF8-8343-5E14096B76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3289" name="WordArt 660">
                <a:extLst>
                  <a:ext uri="{FF2B5EF4-FFF2-40B4-BE49-F238E27FC236}">
                    <a16:creationId xmlns:a16="http://schemas.microsoft.com/office/drawing/2014/main" id="{40DB9DFA-4143-4AA3-B494-3A342BBC9A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3078" name="Group 661">
              <a:extLst>
                <a:ext uri="{FF2B5EF4-FFF2-40B4-BE49-F238E27FC236}">
                  <a16:creationId xmlns:a16="http://schemas.microsoft.com/office/drawing/2014/main" id="{0FA491BE-793A-4B70-B6F7-B03C037885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3286" name="WordArt 662">
                <a:extLst>
                  <a:ext uri="{FF2B5EF4-FFF2-40B4-BE49-F238E27FC236}">
                    <a16:creationId xmlns:a16="http://schemas.microsoft.com/office/drawing/2014/main" id="{B3339BDB-C0DC-40B2-8667-EB8CB38DF1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3287" name="WordArt 663">
                <a:extLst>
                  <a:ext uri="{FF2B5EF4-FFF2-40B4-BE49-F238E27FC236}">
                    <a16:creationId xmlns:a16="http://schemas.microsoft.com/office/drawing/2014/main" id="{E662319B-30D5-4C6A-A4BF-FBA9054035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3079" name="Group 664">
              <a:extLst>
                <a:ext uri="{FF2B5EF4-FFF2-40B4-BE49-F238E27FC236}">
                  <a16:creationId xmlns:a16="http://schemas.microsoft.com/office/drawing/2014/main" id="{AA36E122-E2F8-4F72-8896-BA46EAE2E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3284" name="WordArt 665">
                <a:extLst>
                  <a:ext uri="{FF2B5EF4-FFF2-40B4-BE49-F238E27FC236}">
                    <a16:creationId xmlns:a16="http://schemas.microsoft.com/office/drawing/2014/main" id="{26E4552B-EB61-4692-8CA8-0BFE60FC4C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3285" name="WordArt 666">
                <a:extLst>
                  <a:ext uri="{FF2B5EF4-FFF2-40B4-BE49-F238E27FC236}">
                    <a16:creationId xmlns:a16="http://schemas.microsoft.com/office/drawing/2014/main" id="{FBB0D9BF-3964-4E62-81BA-2BD52E74BB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3080" name="Group 667">
              <a:extLst>
                <a:ext uri="{FF2B5EF4-FFF2-40B4-BE49-F238E27FC236}">
                  <a16:creationId xmlns:a16="http://schemas.microsoft.com/office/drawing/2014/main" id="{47F12883-1E37-49D2-A160-591EF7ED29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3282" name="WordArt 668">
                <a:extLst>
                  <a:ext uri="{FF2B5EF4-FFF2-40B4-BE49-F238E27FC236}">
                    <a16:creationId xmlns:a16="http://schemas.microsoft.com/office/drawing/2014/main" id="{EBADBD8A-E080-49A3-BE07-A23D251EA9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3283" name="WordArt 669">
                <a:extLst>
                  <a:ext uri="{FF2B5EF4-FFF2-40B4-BE49-F238E27FC236}">
                    <a16:creationId xmlns:a16="http://schemas.microsoft.com/office/drawing/2014/main" id="{1B0A6087-48A4-40CA-A256-8B3DE73F12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3081" name="Group 670">
              <a:extLst>
                <a:ext uri="{FF2B5EF4-FFF2-40B4-BE49-F238E27FC236}">
                  <a16:creationId xmlns:a16="http://schemas.microsoft.com/office/drawing/2014/main" id="{7A9F3FE1-8025-4608-B9FB-DEB5044194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3280" name="WordArt 671">
                <a:extLst>
                  <a:ext uri="{FF2B5EF4-FFF2-40B4-BE49-F238E27FC236}">
                    <a16:creationId xmlns:a16="http://schemas.microsoft.com/office/drawing/2014/main" id="{9C576545-5C18-4463-BB10-B5F9B71001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3281" name="WordArt 672">
                <a:extLst>
                  <a:ext uri="{FF2B5EF4-FFF2-40B4-BE49-F238E27FC236}">
                    <a16:creationId xmlns:a16="http://schemas.microsoft.com/office/drawing/2014/main" id="{D625C6A0-7451-47E4-A840-F2327E5116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3082" name="Group 673">
              <a:extLst>
                <a:ext uri="{FF2B5EF4-FFF2-40B4-BE49-F238E27FC236}">
                  <a16:creationId xmlns:a16="http://schemas.microsoft.com/office/drawing/2014/main" id="{96E42CB1-A855-4934-AD17-D614AB9D8D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3278" name="WordArt 674">
                <a:extLst>
                  <a:ext uri="{FF2B5EF4-FFF2-40B4-BE49-F238E27FC236}">
                    <a16:creationId xmlns:a16="http://schemas.microsoft.com/office/drawing/2014/main" id="{D65E4466-E619-41BF-8EA7-995D0DF370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3279" name="WordArt 675">
                <a:extLst>
                  <a:ext uri="{FF2B5EF4-FFF2-40B4-BE49-F238E27FC236}">
                    <a16:creationId xmlns:a16="http://schemas.microsoft.com/office/drawing/2014/main" id="{A7399006-E976-43C1-8F04-D027CFE44A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3083" name="Group 676">
              <a:extLst>
                <a:ext uri="{FF2B5EF4-FFF2-40B4-BE49-F238E27FC236}">
                  <a16:creationId xmlns:a16="http://schemas.microsoft.com/office/drawing/2014/main" id="{0797A56D-803A-4A4F-ABBC-98D948ABF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3276" name="WordArt 677">
                <a:extLst>
                  <a:ext uri="{FF2B5EF4-FFF2-40B4-BE49-F238E27FC236}">
                    <a16:creationId xmlns:a16="http://schemas.microsoft.com/office/drawing/2014/main" id="{4A845544-FC3E-4F13-9427-032DEAB917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3277" name="WordArt 678">
                <a:extLst>
                  <a:ext uri="{FF2B5EF4-FFF2-40B4-BE49-F238E27FC236}">
                    <a16:creationId xmlns:a16="http://schemas.microsoft.com/office/drawing/2014/main" id="{F32FE0A0-1F7D-4D63-89D5-4822E2A623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3084" name="Group 679">
              <a:extLst>
                <a:ext uri="{FF2B5EF4-FFF2-40B4-BE49-F238E27FC236}">
                  <a16:creationId xmlns:a16="http://schemas.microsoft.com/office/drawing/2014/main" id="{9DB34279-3D27-44D4-81D6-1C276216AA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3274" name="WordArt 680">
                <a:extLst>
                  <a:ext uri="{FF2B5EF4-FFF2-40B4-BE49-F238E27FC236}">
                    <a16:creationId xmlns:a16="http://schemas.microsoft.com/office/drawing/2014/main" id="{725AF385-C6CD-44E9-8768-7DBD9F6B54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3275" name="WordArt 681">
                <a:extLst>
                  <a:ext uri="{FF2B5EF4-FFF2-40B4-BE49-F238E27FC236}">
                    <a16:creationId xmlns:a16="http://schemas.microsoft.com/office/drawing/2014/main" id="{8A805D49-D670-4959-BF33-4387CE9334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3085" name="Group 682">
              <a:extLst>
                <a:ext uri="{FF2B5EF4-FFF2-40B4-BE49-F238E27FC236}">
                  <a16:creationId xmlns:a16="http://schemas.microsoft.com/office/drawing/2014/main" id="{056DB9F5-2D71-4FA0-930A-460C43E3A5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3272" name="WordArt 683">
                <a:extLst>
                  <a:ext uri="{FF2B5EF4-FFF2-40B4-BE49-F238E27FC236}">
                    <a16:creationId xmlns:a16="http://schemas.microsoft.com/office/drawing/2014/main" id="{9AB64379-57D1-44ED-9620-CBA42B2BBD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3273" name="WordArt 684">
                <a:extLst>
                  <a:ext uri="{FF2B5EF4-FFF2-40B4-BE49-F238E27FC236}">
                    <a16:creationId xmlns:a16="http://schemas.microsoft.com/office/drawing/2014/main" id="{EB82F4E9-179A-4A41-BC96-4AB7029BB0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3086" name="Group 685">
              <a:extLst>
                <a:ext uri="{FF2B5EF4-FFF2-40B4-BE49-F238E27FC236}">
                  <a16:creationId xmlns:a16="http://schemas.microsoft.com/office/drawing/2014/main" id="{ED7C9DA9-2AD8-4E56-A21F-CD60A30FFB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3270" name="WordArt 686">
                <a:extLst>
                  <a:ext uri="{FF2B5EF4-FFF2-40B4-BE49-F238E27FC236}">
                    <a16:creationId xmlns:a16="http://schemas.microsoft.com/office/drawing/2014/main" id="{6A27F93D-BD54-409A-BD1F-C53B62682E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3271" name="WordArt 687">
                <a:extLst>
                  <a:ext uri="{FF2B5EF4-FFF2-40B4-BE49-F238E27FC236}">
                    <a16:creationId xmlns:a16="http://schemas.microsoft.com/office/drawing/2014/main" id="{A1E0ADD0-352F-4B36-9340-207CEA0B03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3087" name="Group 688">
              <a:extLst>
                <a:ext uri="{FF2B5EF4-FFF2-40B4-BE49-F238E27FC236}">
                  <a16:creationId xmlns:a16="http://schemas.microsoft.com/office/drawing/2014/main" id="{A9C0DEC2-27BE-49A7-83CD-BDD458554C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3268" name="WordArt 689">
                <a:extLst>
                  <a:ext uri="{FF2B5EF4-FFF2-40B4-BE49-F238E27FC236}">
                    <a16:creationId xmlns:a16="http://schemas.microsoft.com/office/drawing/2014/main" id="{59EBA3A6-FEAA-4425-B56D-13732588AC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3269" name="WordArt 690">
                <a:extLst>
                  <a:ext uri="{FF2B5EF4-FFF2-40B4-BE49-F238E27FC236}">
                    <a16:creationId xmlns:a16="http://schemas.microsoft.com/office/drawing/2014/main" id="{7A69C4B5-805E-4BAE-B2CE-6E6763CF51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3088" name="Group 691">
              <a:extLst>
                <a:ext uri="{FF2B5EF4-FFF2-40B4-BE49-F238E27FC236}">
                  <a16:creationId xmlns:a16="http://schemas.microsoft.com/office/drawing/2014/main" id="{FC6EBC83-4943-4E8D-8BB0-6754379AA7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3266" name="WordArt 692">
                <a:extLst>
                  <a:ext uri="{FF2B5EF4-FFF2-40B4-BE49-F238E27FC236}">
                    <a16:creationId xmlns:a16="http://schemas.microsoft.com/office/drawing/2014/main" id="{328B9351-5FD8-4899-8321-F5A9DD5257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3267" name="WordArt 693">
                <a:extLst>
                  <a:ext uri="{FF2B5EF4-FFF2-40B4-BE49-F238E27FC236}">
                    <a16:creationId xmlns:a16="http://schemas.microsoft.com/office/drawing/2014/main" id="{16EA520B-E830-4414-8DA1-D418ABB6D8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3089" name="Group 694">
              <a:extLst>
                <a:ext uri="{FF2B5EF4-FFF2-40B4-BE49-F238E27FC236}">
                  <a16:creationId xmlns:a16="http://schemas.microsoft.com/office/drawing/2014/main" id="{34989305-DF77-46D9-8802-C29203B2FA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3264" name="WordArt 695">
                <a:extLst>
                  <a:ext uri="{FF2B5EF4-FFF2-40B4-BE49-F238E27FC236}">
                    <a16:creationId xmlns:a16="http://schemas.microsoft.com/office/drawing/2014/main" id="{9D5C5C7C-748C-46B9-AB9F-7B4EA6B546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3265" name="WordArt 696">
                <a:extLst>
                  <a:ext uri="{FF2B5EF4-FFF2-40B4-BE49-F238E27FC236}">
                    <a16:creationId xmlns:a16="http://schemas.microsoft.com/office/drawing/2014/main" id="{6312954F-9FA2-4915-ABA4-CC8604632D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3090" name="Group 697">
              <a:extLst>
                <a:ext uri="{FF2B5EF4-FFF2-40B4-BE49-F238E27FC236}">
                  <a16:creationId xmlns:a16="http://schemas.microsoft.com/office/drawing/2014/main" id="{05A03EF9-10C9-48A5-BE7A-A904CBAE1F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3262" name="WordArt 698">
                <a:extLst>
                  <a:ext uri="{FF2B5EF4-FFF2-40B4-BE49-F238E27FC236}">
                    <a16:creationId xmlns:a16="http://schemas.microsoft.com/office/drawing/2014/main" id="{578A9B9B-BB63-48F5-8B61-D1ACD8AB73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3263" name="WordArt 699">
                <a:extLst>
                  <a:ext uri="{FF2B5EF4-FFF2-40B4-BE49-F238E27FC236}">
                    <a16:creationId xmlns:a16="http://schemas.microsoft.com/office/drawing/2014/main" id="{844CFB1B-0100-4F1E-B93B-7CC721EF96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3091" name="Group 700">
              <a:extLst>
                <a:ext uri="{FF2B5EF4-FFF2-40B4-BE49-F238E27FC236}">
                  <a16:creationId xmlns:a16="http://schemas.microsoft.com/office/drawing/2014/main" id="{EA0165A2-FAA2-43B5-BB4D-04E4E3DBE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5" y="2200"/>
              <a:ext cx="255" cy="82"/>
              <a:chOff x="6725" y="2200"/>
              <a:chExt cx="255" cy="82"/>
            </a:xfrm>
          </p:grpSpPr>
          <p:sp>
            <p:nvSpPr>
              <p:cNvPr id="3260" name="WordArt 701">
                <a:extLst>
                  <a:ext uri="{FF2B5EF4-FFF2-40B4-BE49-F238E27FC236}">
                    <a16:creationId xmlns:a16="http://schemas.microsoft.com/office/drawing/2014/main" id="{BE6C2D39-5909-455B-B9DF-79170E9F24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5" y="22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3261" name="WordArt 702">
                <a:extLst>
                  <a:ext uri="{FF2B5EF4-FFF2-40B4-BE49-F238E27FC236}">
                    <a16:creationId xmlns:a16="http://schemas.microsoft.com/office/drawing/2014/main" id="{F9579190-A27E-41D3-B722-4B2C4E831F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220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3092" name="Group 706">
              <a:extLst>
                <a:ext uri="{FF2B5EF4-FFF2-40B4-BE49-F238E27FC236}">
                  <a16:creationId xmlns:a16="http://schemas.microsoft.com/office/drawing/2014/main" id="{013C1F74-7AE4-4B45-8722-FF8F1C845A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3258" name="WordArt 707">
                <a:extLst>
                  <a:ext uri="{FF2B5EF4-FFF2-40B4-BE49-F238E27FC236}">
                    <a16:creationId xmlns:a16="http://schemas.microsoft.com/office/drawing/2014/main" id="{F551A42E-CD29-476B-88DA-3701EBD421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3259" name="WordArt 708">
                <a:extLst>
                  <a:ext uri="{FF2B5EF4-FFF2-40B4-BE49-F238E27FC236}">
                    <a16:creationId xmlns:a16="http://schemas.microsoft.com/office/drawing/2014/main" id="{C7D0A23A-EE78-4437-8150-C497A7288D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3093" name="Group 709">
              <a:extLst>
                <a:ext uri="{FF2B5EF4-FFF2-40B4-BE49-F238E27FC236}">
                  <a16:creationId xmlns:a16="http://schemas.microsoft.com/office/drawing/2014/main" id="{6C164EEC-F951-44E1-8B15-55E74056A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3256" name="WordArt 710">
                <a:extLst>
                  <a:ext uri="{FF2B5EF4-FFF2-40B4-BE49-F238E27FC236}">
                    <a16:creationId xmlns:a16="http://schemas.microsoft.com/office/drawing/2014/main" id="{6512AAE3-6E29-47EE-91C7-B6878B3C40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3257" name="WordArt 711">
                <a:extLst>
                  <a:ext uri="{FF2B5EF4-FFF2-40B4-BE49-F238E27FC236}">
                    <a16:creationId xmlns:a16="http://schemas.microsoft.com/office/drawing/2014/main" id="{155B3722-8B3F-4DE6-928A-3B33CFBDC6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3094" name="Group 712">
              <a:extLst>
                <a:ext uri="{FF2B5EF4-FFF2-40B4-BE49-F238E27FC236}">
                  <a16:creationId xmlns:a16="http://schemas.microsoft.com/office/drawing/2014/main" id="{3DE86E76-9A7A-457C-8833-168810779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3254" name="WordArt 713">
                <a:extLst>
                  <a:ext uri="{FF2B5EF4-FFF2-40B4-BE49-F238E27FC236}">
                    <a16:creationId xmlns:a16="http://schemas.microsoft.com/office/drawing/2014/main" id="{AA34B44D-EF96-4D17-B6A6-991C022683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3255" name="WordArt 714">
                <a:extLst>
                  <a:ext uri="{FF2B5EF4-FFF2-40B4-BE49-F238E27FC236}">
                    <a16:creationId xmlns:a16="http://schemas.microsoft.com/office/drawing/2014/main" id="{E2D7103A-3804-40C8-9EB3-9788A763C2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3095" name="Group 715">
              <a:extLst>
                <a:ext uri="{FF2B5EF4-FFF2-40B4-BE49-F238E27FC236}">
                  <a16:creationId xmlns:a16="http://schemas.microsoft.com/office/drawing/2014/main" id="{76FD6C58-41FD-4715-9F0D-B0FAB1741E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3252" name="WordArt 716">
                <a:extLst>
                  <a:ext uri="{FF2B5EF4-FFF2-40B4-BE49-F238E27FC236}">
                    <a16:creationId xmlns:a16="http://schemas.microsoft.com/office/drawing/2014/main" id="{EF5F61EB-6764-448C-9D8F-CD62700FFC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3253" name="WordArt 717">
                <a:extLst>
                  <a:ext uri="{FF2B5EF4-FFF2-40B4-BE49-F238E27FC236}">
                    <a16:creationId xmlns:a16="http://schemas.microsoft.com/office/drawing/2014/main" id="{C1179FF5-FF6D-4CDB-B195-B7013B390B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3096" name="Group 718">
              <a:extLst>
                <a:ext uri="{FF2B5EF4-FFF2-40B4-BE49-F238E27FC236}">
                  <a16:creationId xmlns:a16="http://schemas.microsoft.com/office/drawing/2014/main" id="{9D2D9693-3A01-44DB-86BD-4B1D7771D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3250" name="WordArt 719">
                <a:extLst>
                  <a:ext uri="{FF2B5EF4-FFF2-40B4-BE49-F238E27FC236}">
                    <a16:creationId xmlns:a16="http://schemas.microsoft.com/office/drawing/2014/main" id="{A0253D65-7E3A-4B49-AEC2-2D2A898296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3251" name="WordArt 720">
                <a:extLst>
                  <a:ext uri="{FF2B5EF4-FFF2-40B4-BE49-F238E27FC236}">
                    <a16:creationId xmlns:a16="http://schemas.microsoft.com/office/drawing/2014/main" id="{535824F8-772C-4A84-99D6-CE7D8B3EC2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3097" name="Group 721">
              <a:extLst>
                <a:ext uri="{FF2B5EF4-FFF2-40B4-BE49-F238E27FC236}">
                  <a16:creationId xmlns:a16="http://schemas.microsoft.com/office/drawing/2014/main" id="{585AAD1D-08EC-49C1-B356-11C13C6FCB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3248" name="WordArt 722">
                <a:extLst>
                  <a:ext uri="{FF2B5EF4-FFF2-40B4-BE49-F238E27FC236}">
                    <a16:creationId xmlns:a16="http://schemas.microsoft.com/office/drawing/2014/main" id="{3AC21A76-EFD8-4CFB-9ACB-418DEEDD03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3249" name="WordArt 723">
                <a:extLst>
                  <a:ext uri="{FF2B5EF4-FFF2-40B4-BE49-F238E27FC236}">
                    <a16:creationId xmlns:a16="http://schemas.microsoft.com/office/drawing/2014/main" id="{FBE37B7C-36A1-4014-A368-4BB8A27310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3098" name="Group 724">
              <a:extLst>
                <a:ext uri="{FF2B5EF4-FFF2-40B4-BE49-F238E27FC236}">
                  <a16:creationId xmlns:a16="http://schemas.microsoft.com/office/drawing/2014/main" id="{F3114EAB-E662-4478-8C35-957A8E33CF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3246" name="WordArt 725">
                <a:extLst>
                  <a:ext uri="{FF2B5EF4-FFF2-40B4-BE49-F238E27FC236}">
                    <a16:creationId xmlns:a16="http://schemas.microsoft.com/office/drawing/2014/main" id="{8B2BA190-F80D-4282-B3E6-3812BE285A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3247" name="WordArt 726">
                <a:extLst>
                  <a:ext uri="{FF2B5EF4-FFF2-40B4-BE49-F238E27FC236}">
                    <a16:creationId xmlns:a16="http://schemas.microsoft.com/office/drawing/2014/main" id="{FA7E0A47-8F9D-495D-8836-DC49D0B025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3099" name="Group 727">
              <a:extLst>
                <a:ext uri="{FF2B5EF4-FFF2-40B4-BE49-F238E27FC236}">
                  <a16:creationId xmlns:a16="http://schemas.microsoft.com/office/drawing/2014/main" id="{A34B952A-E4CE-444A-8427-918FD3756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3244" name="WordArt 728">
                <a:extLst>
                  <a:ext uri="{FF2B5EF4-FFF2-40B4-BE49-F238E27FC236}">
                    <a16:creationId xmlns:a16="http://schemas.microsoft.com/office/drawing/2014/main" id="{79AAC865-4330-4270-8164-755A1A4945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3245" name="WordArt 729">
                <a:extLst>
                  <a:ext uri="{FF2B5EF4-FFF2-40B4-BE49-F238E27FC236}">
                    <a16:creationId xmlns:a16="http://schemas.microsoft.com/office/drawing/2014/main" id="{5BA18AC5-4170-4A28-A486-57B49CD3BF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3100" name="Group 730">
              <a:extLst>
                <a:ext uri="{FF2B5EF4-FFF2-40B4-BE49-F238E27FC236}">
                  <a16:creationId xmlns:a16="http://schemas.microsoft.com/office/drawing/2014/main" id="{0EE37B76-5BF6-4461-8EC4-72F8A85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3242" name="WordArt 731">
                <a:extLst>
                  <a:ext uri="{FF2B5EF4-FFF2-40B4-BE49-F238E27FC236}">
                    <a16:creationId xmlns:a16="http://schemas.microsoft.com/office/drawing/2014/main" id="{A5F85E37-CEA3-4575-A1FD-C04DCBF95E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3243" name="WordArt 732">
                <a:extLst>
                  <a:ext uri="{FF2B5EF4-FFF2-40B4-BE49-F238E27FC236}">
                    <a16:creationId xmlns:a16="http://schemas.microsoft.com/office/drawing/2014/main" id="{A19FAF73-289C-457E-97DB-5717659E5B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3101" name="Group 733">
              <a:extLst>
                <a:ext uri="{FF2B5EF4-FFF2-40B4-BE49-F238E27FC236}">
                  <a16:creationId xmlns:a16="http://schemas.microsoft.com/office/drawing/2014/main" id="{DC45C128-7EB4-4719-A5C1-7589506386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3240" name="WordArt 734">
                <a:extLst>
                  <a:ext uri="{FF2B5EF4-FFF2-40B4-BE49-F238E27FC236}">
                    <a16:creationId xmlns:a16="http://schemas.microsoft.com/office/drawing/2014/main" id="{8763CB75-22C3-469A-B8F1-8EC02AE025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3241" name="WordArt 735">
                <a:extLst>
                  <a:ext uri="{FF2B5EF4-FFF2-40B4-BE49-F238E27FC236}">
                    <a16:creationId xmlns:a16="http://schemas.microsoft.com/office/drawing/2014/main" id="{15AA16BB-BA30-4DBE-BD29-6E712D7C48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3102" name="Group 736">
              <a:extLst>
                <a:ext uri="{FF2B5EF4-FFF2-40B4-BE49-F238E27FC236}">
                  <a16:creationId xmlns:a16="http://schemas.microsoft.com/office/drawing/2014/main" id="{8F3D45FE-7162-4AB0-957F-2FAC54A2D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3238" name="WordArt 737">
                <a:extLst>
                  <a:ext uri="{FF2B5EF4-FFF2-40B4-BE49-F238E27FC236}">
                    <a16:creationId xmlns:a16="http://schemas.microsoft.com/office/drawing/2014/main" id="{B8863C4F-D4AC-472B-8297-7F606F59F5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3239" name="WordArt 738">
                <a:extLst>
                  <a:ext uri="{FF2B5EF4-FFF2-40B4-BE49-F238E27FC236}">
                    <a16:creationId xmlns:a16="http://schemas.microsoft.com/office/drawing/2014/main" id="{12FB740D-C4AD-4824-B902-E8136D5F06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3103" name="Group 739">
              <a:extLst>
                <a:ext uri="{FF2B5EF4-FFF2-40B4-BE49-F238E27FC236}">
                  <a16:creationId xmlns:a16="http://schemas.microsoft.com/office/drawing/2014/main" id="{FC749037-BB31-4FA4-A2F3-26793AF5E8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3236" name="WordArt 740">
                <a:extLst>
                  <a:ext uri="{FF2B5EF4-FFF2-40B4-BE49-F238E27FC236}">
                    <a16:creationId xmlns:a16="http://schemas.microsoft.com/office/drawing/2014/main" id="{E6543B12-D7E1-43F4-A633-B4958B23C3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3237" name="WordArt 741">
                <a:extLst>
                  <a:ext uri="{FF2B5EF4-FFF2-40B4-BE49-F238E27FC236}">
                    <a16:creationId xmlns:a16="http://schemas.microsoft.com/office/drawing/2014/main" id="{E4532542-0D28-41A6-B5BF-DCCE96D29B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3104" name="Group 742">
              <a:extLst>
                <a:ext uri="{FF2B5EF4-FFF2-40B4-BE49-F238E27FC236}">
                  <a16:creationId xmlns:a16="http://schemas.microsoft.com/office/drawing/2014/main" id="{B0C83FD1-700A-4D3F-AE4E-E838F7CD1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3234" name="WordArt 743">
                <a:extLst>
                  <a:ext uri="{FF2B5EF4-FFF2-40B4-BE49-F238E27FC236}">
                    <a16:creationId xmlns:a16="http://schemas.microsoft.com/office/drawing/2014/main" id="{A17A04AB-A395-47EC-9FC4-6BF0A4752A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3235" name="WordArt 744">
                <a:extLst>
                  <a:ext uri="{FF2B5EF4-FFF2-40B4-BE49-F238E27FC236}">
                    <a16:creationId xmlns:a16="http://schemas.microsoft.com/office/drawing/2014/main" id="{D80302A8-C9AD-4F82-9FB2-A64467F93D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3105" name="Group 745">
              <a:extLst>
                <a:ext uri="{FF2B5EF4-FFF2-40B4-BE49-F238E27FC236}">
                  <a16:creationId xmlns:a16="http://schemas.microsoft.com/office/drawing/2014/main" id="{B5E3AEB9-1965-4E8D-9571-D78E3BE43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3232" name="WordArt 746">
                <a:extLst>
                  <a:ext uri="{FF2B5EF4-FFF2-40B4-BE49-F238E27FC236}">
                    <a16:creationId xmlns:a16="http://schemas.microsoft.com/office/drawing/2014/main" id="{03EB4DB8-6882-4FFC-8F87-CC82B5A2C9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3233" name="WordArt 747">
                <a:extLst>
                  <a:ext uri="{FF2B5EF4-FFF2-40B4-BE49-F238E27FC236}">
                    <a16:creationId xmlns:a16="http://schemas.microsoft.com/office/drawing/2014/main" id="{E2672D09-6BC8-477C-A382-3BA3BDBC5B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3106" name="Group 748">
              <a:extLst>
                <a:ext uri="{FF2B5EF4-FFF2-40B4-BE49-F238E27FC236}">
                  <a16:creationId xmlns:a16="http://schemas.microsoft.com/office/drawing/2014/main" id="{15A2D084-341C-41B8-B3A6-B445BA2BEC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3230" name="WordArt 749">
                <a:extLst>
                  <a:ext uri="{FF2B5EF4-FFF2-40B4-BE49-F238E27FC236}">
                    <a16:creationId xmlns:a16="http://schemas.microsoft.com/office/drawing/2014/main" id="{73FC0858-2AFD-4D6C-83A9-59D349586B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3231" name="WordArt 750">
                <a:extLst>
                  <a:ext uri="{FF2B5EF4-FFF2-40B4-BE49-F238E27FC236}">
                    <a16:creationId xmlns:a16="http://schemas.microsoft.com/office/drawing/2014/main" id="{724643D2-ED0A-4EC7-9857-EDB59632C6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3107" name="Group 751">
              <a:extLst>
                <a:ext uri="{FF2B5EF4-FFF2-40B4-BE49-F238E27FC236}">
                  <a16:creationId xmlns:a16="http://schemas.microsoft.com/office/drawing/2014/main" id="{90979C0D-D098-488D-AA0A-F416993303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3228" name="WordArt 752">
                <a:extLst>
                  <a:ext uri="{FF2B5EF4-FFF2-40B4-BE49-F238E27FC236}">
                    <a16:creationId xmlns:a16="http://schemas.microsoft.com/office/drawing/2014/main" id="{DA9F0DBB-86E4-4090-837D-20F605C2B8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3229" name="WordArt 753">
                <a:extLst>
                  <a:ext uri="{FF2B5EF4-FFF2-40B4-BE49-F238E27FC236}">
                    <a16:creationId xmlns:a16="http://schemas.microsoft.com/office/drawing/2014/main" id="{3405AEA5-A929-4CF4-BB58-7131962F2B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3108" name="Group 754">
              <a:extLst>
                <a:ext uri="{FF2B5EF4-FFF2-40B4-BE49-F238E27FC236}">
                  <a16:creationId xmlns:a16="http://schemas.microsoft.com/office/drawing/2014/main" id="{44C8EA6A-5A35-48EF-B5EA-EC6A0DAC8D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3226" name="WordArt 755">
                <a:extLst>
                  <a:ext uri="{FF2B5EF4-FFF2-40B4-BE49-F238E27FC236}">
                    <a16:creationId xmlns:a16="http://schemas.microsoft.com/office/drawing/2014/main" id="{9B06F4A8-FFD8-40D6-AFF6-8979E47C2F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3227" name="WordArt 756">
                <a:extLst>
                  <a:ext uri="{FF2B5EF4-FFF2-40B4-BE49-F238E27FC236}">
                    <a16:creationId xmlns:a16="http://schemas.microsoft.com/office/drawing/2014/main" id="{731CD07C-3DCC-4042-9A1D-23940736B3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3109" name="Group 757">
              <a:extLst>
                <a:ext uri="{FF2B5EF4-FFF2-40B4-BE49-F238E27FC236}">
                  <a16:creationId xmlns:a16="http://schemas.microsoft.com/office/drawing/2014/main" id="{E2FB3634-6D4C-480B-8104-EDFA434660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3224" name="WordArt 758">
                <a:extLst>
                  <a:ext uri="{FF2B5EF4-FFF2-40B4-BE49-F238E27FC236}">
                    <a16:creationId xmlns:a16="http://schemas.microsoft.com/office/drawing/2014/main" id="{24397544-86A3-470F-9FDD-D3C9635036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3225" name="WordArt 759">
                <a:extLst>
                  <a:ext uri="{FF2B5EF4-FFF2-40B4-BE49-F238E27FC236}">
                    <a16:creationId xmlns:a16="http://schemas.microsoft.com/office/drawing/2014/main" id="{5CDCA58C-E44B-45D5-B46B-97E46CBBA8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3110" name="Group 760">
              <a:extLst>
                <a:ext uri="{FF2B5EF4-FFF2-40B4-BE49-F238E27FC236}">
                  <a16:creationId xmlns:a16="http://schemas.microsoft.com/office/drawing/2014/main" id="{F3AF94E2-C53C-468B-A7A6-26E784AECD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3222" name="WordArt 761">
                <a:extLst>
                  <a:ext uri="{FF2B5EF4-FFF2-40B4-BE49-F238E27FC236}">
                    <a16:creationId xmlns:a16="http://schemas.microsoft.com/office/drawing/2014/main" id="{8E5C8230-1435-4D8C-A16F-A06AC50252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3223" name="WordArt 762">
                <a:extLst>
                  <a:ext uri="{FF2B5EF4-FFF2-40B4-BE49-F238E27FC236}">
                    <a16:creationId xmlns:a16="http://schemas.microsoft.com/office/drawing/2014/main" id="{C4B7908A-C353-45CC-855E-B91CA2BD07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3111" name="Group 763">
              <a:extLst>
                <a:ext uri="{FF2B5EF4-FFF2-40B4-BE49-F238E27FC236}">
                  <a16:creationId xmlns:a16="http://schemas.microsoft.com/office/drawing/2014/main" id="{182D7E00-CFCB-4DF5-8717-34DAD9B596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3220" name="WordArt 764">
                <a:extLst>
                  <a:ext uri="{FF2B5EF4-FFF2-40B4-BE49-F238E27FC236}">
                    <a16:creationId xmlns:a16="http://schemas.microsoft.com/office/drawing/2014/main" id="{B0C2C11F-4BF4-4EAF-814F-CDB6A881F5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3221" name="WordArt 765">
                <a:extLst>
                  <a:ext uri="{FF2B5EF4-FFF2-40B4-BE49-F238E27FC236}">
                    <a16:creationId xmlns:a16="http://schemas.microsoft.com/office/drawing/2014/main" id="{4C69CCC6-1C9E-4B8A-9BDD-0416A5A7BD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3112" name="Group 766">
              <a:extLst>
                <a:ext uri="{FF2B5EF4-FFF2-40B4-BE49-F238E27FC236}">
                  <a16:creationId xmlns:a16="http://schemas.microsoft.com/office/drawing/2014/main" id="{773E1A5B-5BB3-4973-BC89-1B0CBE8301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3218" name="WordArt 767">
                <a:extLst>
                  <a:ext uri="{FF2B5EF4-FFF2-40B4-BE49-F238E27FC236}">
                    <a16:creationId xmlns:a16="http://schemas.microsoft.com/office/drawing/2014/main" id="{E57DD4F4-BBFA-4719-8E19-28F0B2FF47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3219" name="WordArt 768">
                <a:extLst>
                  <a:ext uri="{FF2B5EF4-FFF2-40B4-BE49-F238E27FC236}">
                    <a16:creationId xmlns:a16="http://schemas.microsoft.com/office/drawing/2014/main" id="{25E3148B-759C-48FD-8060-3A6CCF50DE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3113" name="Group 769">
              <a:extLst>
                <a:ext uri="{FF2B5EF4-FFF2-40B4-BE49-F238E27FC236}">
                  <a16:creationId xmlns:a16="http://schemas.microsoft.com/office/drawing/2014/main" id="{3E5556B2-A5CC-4D3E-BF22-AA2F20F78D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3216" name="WordArt 770">
                <a:extLst>
                  <a:ext uri="{FF2B5EF4-FFF2-40B4-BE49-F238E27FC236}">
                    <a16:creationId xmlns:a16="http://schemas.microsoft.com/office/drawing/2014/main" id="{402C448F-E17E-4A34-A2B2-8EF39C2EF3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3217" name="WordArt 771">
                <a:extLst>
                  <a:ext uri="{FF2B5EF4-FFF2-40B4-BE49-F238E27FC236}">
                    <a16:creationId xmlns:a16="http://schemas.microsoft.com/office/drawing/2014/main" id="{FC202282-A9DC-4A83-926B-F7C4B47A7E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3114" name="Group 772">
              <a:extLst>
                <a:ext uri="{FF2B5EF4-FFF2-40B4-BE49-F238E27FC236}">
                  <a16:creationId xmlns:a16="http://schemas.microsoft.com/office/drawing/2014/main" id="{B8D1F1C5-556B-4287-BF5D-36E34C962A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3214" name="WordArt 773">
                <a:extLst>
                  <a:ext uri="{FF2B5EF4-FFF2-40B4-BE49-F238E27FC236}">
                    <a16:creationId xmlns:a16="http://schemas.microsoft.com/office/drawing/2014/main" id="{68B377E9-01C4-46C3-8A81-93423F0F05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3215" name="WordArt 774">
                <a:extLst>
                  <a:ext uri="{FF2B5EF4-FFF2-40B4-BE49-F238E27FC236}">
                    <a16:creationId xmlns:a16="http://schemas.microsoft.com/office/drawing/2014/main" id="{B76BEA28-5F75-485A-BCD1-CDE7EED254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3115" name="Group 775">
              <a:extLst>
                <a:ext uri="{FF2B5EF4-FFF2-40B4-BE49-F238E27FC236}">
                  <a16:creationId xmlns:a16="http://schemas.microsoft.com/office/drawing/2014/main" id="{19BAB215-CE17-4092-9DD7-ABD33150D7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3212" name="WordArt 776">
                <a:extLst>
                  <a:ext uri="{FF2B5EF4-FFF2-40B4-BE49-F238E27FC236}">
                    <a16:creationId xmlns:a16="http://schemas.microsoft.com/office/drawing/2014/main" id="{7FACBA80-A3FE-4605-AABF-53454CE73A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3213" name="WordArt 777">
                <a:extLst>
                  <a:ext uri="{FF2B5EF4-FFF2-40B4-BE49-F238E27FC236}">
                    <a16:creationId xmlns:a16="http://schemas.microsoft.com/office/drawing/2014/main" id="{952B7821-1383-45CE-9785-38D4B28306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3116" name="Group 778">
              <a:extLst>
                <a:ext uri="{FF2B5EF4-FFF2-40B4-BE49-F238E27FC236}">
                  <a16:creationId xmlns:a16="http://schemas.microsoft.com/office/drawing/2014/main" id="{1A506AFB-EEE5-4959-88D4-E341E00870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3210" name="WordArt 779">
                <a:extLst>
                  <a:ext uri="{FF2B5EF4-FFF2-40B4-BE49-F238E27FC236}">
                    <a16:creationId xmlns:a16="http://schemas.microsoft.com/office/drawing/2014/main" id="{DBE9BD6D-CD42-4E90-A238-4B6104813F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3211" name="WordArt 780">
                <a:extLst>
                  <a:ext uri="{FF2B5EF4-FFF2-40B4-BE49-F238E27FC236}">
                    <a16:creationId xmlns:a16="http://schemas.microsoft.com/office/drawing/2014/main" id="{6CC6749C-F8C5-45BD-A423-20059E74BE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3117" name="Group 781">
              <a:extLst>
                <a:ext uri="{FF2B5EF4-FFF2-40B4-BE49-F238E27FC236}">
                  <a16:creationId xmlns:a16="http://schemas.microsoft.com/office/drawing/2014/main" id="{11B7C678-0A0D-47CC-8604-DDB6CFB113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3208" name="WordArt 782">
                <a:extLst>
                  <a:ext uri="{FF2B5EF4-FFF2-40B4-BE49-F238E27FC236}">
                    <a16:creationId xmlns:a16="http://schemas.microsoft.com/office/drawing/2014/main" id="{3A37E540-5862-435D-AF16-016B80BA8B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3209" name="WordArt 783">
                <a:extLst>
                  <a:ext uri="{FF2B5EF4-FFF2-40B4-BE49-F238E27FC236}">
                    <a16:creationId xmlns:a16="http://schemas.microsoft.com/office/drawing/2014/main" id="{1FF5FC7D-577A-4DB2-812D-542C03A478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3118" name="Group 784">
              <a:extLst>
                <a:ext uri="{FF2B5EF4-FFF2-40B4-BE49-F238E27FC236}">
                  <a16:creationId xmlns:a16="http://schemas.microsoft.com/office/drawing/2014/main" id="{0574F0F6-5579-448D-9B03-CD88AF8D40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3206" name="WordArt 785">
                <a:extLst>
                  <a:ext uri="{FF2B5EF4-FFF2-40B4-BE49-F238E27FC236}">
                    <a16:creationId xmlns:a16="http://schemas.microsoft.com/office/drawing/2014/main" id="{8B0828F1-592A-4352-ACE0-0B0F4FB568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3207" name="WordArt 786">
                <a:extLst>
                  <a:ext uri="{FF2B5EF4-FFF2-40B4-BE49-F238E27FC236}">
                    <a16:creationId xmlns:a16="http://schemas.microsoft.com/office/drawing/2014/main" id="{A9F8A1C5-A5F6-44CF-9786-2EADFF1BA4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3119" name="Group 787">
              <a:extLst>
                <a:ext uri="{FF2B5EF4-FFF2-40B4-BE49-F238E27FC236}">
                  <a16:creationId xmlns:a16="http://schemas.microsoft.com/office/drawing/2014/main" id="{DF7B4891-B0B6-45E7-B488-5BF9550751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3204" name="WordArt 788">
                <a:extLst>
                  <a:ext uri="{FF2B5EF4-FFF2-40B4-BE49-F238E27FC236}">
                    <a16:creationId xmlns:a16="http://schemas.microsoft.com/office/drawing/2014/main" id="{8BF0FBFC-7312-4C94-AC2E-00CB737B9A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3205" name="WordArt 789">
                <a:extLst>
                  <a:ext uri="{FF2B5EF4-FFF2-40B4-BE49-F238E27FC236}">
                    <a16:creationId xmlns:a16="http://schemas.microsoft.com/office/drawing/2014/main" id="{F1438DC5-B34C-4373-92B0-519E5DA6E3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3120" name="Group 790">
              <a:extLst>
                <a:ext uri="{FF2B5EF4-FFF2-40B4-BE49-F238E27FC236}">
                  <a16:creationId xmlns:a16="http://schemas.microsoft.com/office/drawing/2014/main" id="{07C71BFD-B1C7-4A7B-B480-50BB23F01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3202" name="WordArt 791">
                <a:extLst>
                  <a:ext uri="{FF2B5EF4-FFF2-40B4-BE49-F238E27FC236}">
                    <a16:creationId xmlns:a16="http://schemas.microsoft.com/office/drawing/2014/main" id="{252938BE-1519-40D3-8AB8-3C7FA3BDD6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3203" name="WordArt 792">
                <a:extLst>
                  <a:ext uri="{FF2B5EF4-FFF2-40B4-BE49-F238E27FC236}">
                    <a16:creationId xmlns:a16="http://schemas.microsoft.com/office/drawing/2014/main" id="{DC1F0E4F-B2D0-4AA4-8B2A-21B5B3C667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3121" name="Group 793">
              <a:extLst>
                <a:ext uri="{FF2B5EF4-FFF2-40B4-BE49-F238E27FC236}">
                  <a16:creationId xmlns:a16="http://schemas.microsoft.com/office/drawing/2014/main" id="{AC6FEFE6-DEFC-4BC4-A79F-ABD4DA4359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3200" name="WordArt 794">
                <a:extLst>
                  <a:ext uri="{FF2B5EF4-FFF2-40B4-BE49-F238E27FC236}">
                    <a16:creationId xmlns:a16="http://schemas.microsoft.com/office/drawing/2014/main" id="{BAEB8778-15AC-45A3-9938-A9E952E9FA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3201" name="WordArt 795">
                <a:extLst>
                  <a:ext uri="{FF2B5EF4-FFF2-40B4-BE49-F238E27FC236}">
                    <a16:creationId xmlns:a16="http://schemas.microsoft.com/office/drawing/2014/main" id="{95A5DA0B-A9E6-4E9D-98FE-A019F8E310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3122" name="Group 796">
              <a:extLst>
                <a:ext uri="{FF2B5EF4-FFF2-40B4-BE49-F238E27FC236}">
                  <a16:creationId xmlns:a16="http://schemas.microsoft.com/office/drawing/2014/main" id="{A2D50A90-454F-4609-956F-2E0C1B0A2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3198" name="WordArt 797">
                <a:extLst>
                  <a:ext uri="{FF2B5EF4-FFF2-40B4-BE49-F238E27FC236}">
                    <a16:creationId xmlns:a16="http://schemas.microsoft.com/office/drawing/2014/main" id="{D28F2765-1D69-4911-A2D1-9F475AF5B7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3199" name="WordArt 798">
                <a:extLst>
                  <a:ext uri="{FF2B5EF4-FFF2-40B4-BE49-F238E27FC236}">
                    <a16:creationId xmlns:a16="http://schemas.microsoft.com/office/drawing/2014/main" id="{4B73ACD2-C28B-45A5-AC71-ED7F1945D7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3123" name="Group 799">
              <a:extLst>
                <a:ext uri="{FF2B5EF4-FFF2-40B4-BE49-F238E27FC236}">
                  <a16:creationId xmlns:a16="http://schemas.microsoft.com/office/drawing/2014/main" id="{49D7FF9E-D04F-4479-990C-2B03AA646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3196" name="WordArt 800">
                <a:extLst>
                  <a:ext uri="{FF2B5EF4-FFF2-40B4-BE49-F238E27FC236}">
                    <a16:creationId xmlns:a16="http://schemas.microsoft.com/office/drawing/2014/main" id="{103ED6CA-28BD-4DA8-AA0B-E23EBF68A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3197" name="WordArt 801">
                <a:extLst>
                  <a:ext uri="{FF2B5EF4-FFF2-40B4-BE49-F238E27FC236}">
                    <a16:creationId xmlns:a16="http://schemas.microsoft.com/office/drawing/2014/main" id="{983524DA-3E95-47F8-8AE4-2B2F473586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3124" name="Group 802">
              <a:extLst>
                <a:ext uri="{FF2B5EF4-FFF2-40B4-BE49-F238E27FC236}">
                  <a16:creationId xmlns:a16="http://schemas.microsoft.com/office/drawing/2014/main" id="{06C2C98F-4752-4ECD-9366-3C46E9649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3194" name="WordArt 803">
                <a:extLst>
                  <a:ext uri="{FF2B5EF4-FFF2-40B4-BE49-F238E27FC236}">
                    <a16:creationId xmlns:a16="http://schemas.microsoft.com/office/drawing/2014/main" id="{8321BCCC-CF30-47A8-8626-4B290E04A5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3195" name="WordArt 804">
                <a:extLst>
                  <a:ext uri="{FF2B5EF4-FFF2-40B4-BE49-F238E27FC236}">
                    <a16:creationId xmlns:a16="http://schemas.microsoft.com/office/drawing/2014/main" id="{7791BEAF-0F80-4D46-98C1-45562EB0BE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3125" name="Group 805">
              <a:extLst>
                <a:ext uri="{FF2B5EF4-FFF2-40B4-BE49-F238E27FC236}">
                  <a16:creationId xmlns:a16="http://schemas.microsoft.com/office/drawing/2014/main" id="{198FD8E3-3DB7-4D15-949A-64C9708BC0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3192" name="WordArt 806">
                <a:extLst>
                  <a:ext uri="{FF2B5EF4-FFF2-40B4-BE49-F238E27FC236}">
                    <a16:creationId xmlns:a16="http://schemas.microsoft.com/office/drawing/2014/main" id="{378C03CC-4B6B-4F91-A563-D19E7F2FF3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3193" name="WordArt 807">
                <a:extLst>
                  <a:ext uri="{FF2B5EF4-FFF2-40B4-BE49-F238E27FC236}">
                    <a16:creationId xmlns:a16="http://schemas.microsoft.com/office/drawing/2014/main" id="{25DD214C-743D-4657-8758-82FF6AEA67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3126" name="Group 808">
              <a:extLst>
                <a:ext uri="{FF2B5EF4-FFF2-40B4-BE49-F238E27FC236}">
                  <a16:creationId xmlns:a16="http://schemas.microsoft.com/office/drawing/2014/main" id="{B0CB422C-B93F-49A3-ABBF-C2F9B2A217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3190" name="WordArt 809">
                <a:extLst>
                  <a:ext uri="{FF2B5EF4-FFF2-40B4-BE49-F238E27FC236}">
                    <a16:creationId xmlns:a16="http://schemas.microsoft.com/office/drawing/2014/main" id="{4B7FAFD7-65B9-4E19-8191-91AA75CF5A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3191" name="WordArt 810">
                <a:extLst>
                  <a:ext uri="{FF2B5EF4-FFF2-40B4-BE49-F238E27FC236}">
                    <a16:creationId xmlns:a16="http://schemas.microsoft.com/office/drawing/2014/main" id="{5B537E6A-B809-499D-943C-93D4F97A11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3127" name="Group 811">
              <a:extLst>
                <a:ext uri="{FF2B5EF4-FFF2-40B4-BE49-F238E27FC236}">
                  <a16:creationId xmlns:a16="http://schemas.microsoft.com/office/drawing/2014/main" id="{1875FFC5-1EA8-4532-986B-255A93D1C1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3188" name="WordArt 812">
                <a:extLst>
                  <a:ext uri="{FF2B5EF4-FFF2-40B4-BE49-F238E27FC236}">
                    <a16:creationId xmlns:a16="http://schemas.microsoft.com/office/drawing/2014/main" id="{F8ABA0E0-A1FA-47F9-B027-2C0CD5CFAD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3189" name="WordArt 813">
                <a:extLst>
                  <a:ext uri="{FF2B5EF4-FFF2-40B4-BE49-F238E27FC236}">
                    <a16:creationId xmlns:a16="http://schemas.microsoft.com/office/drawing/2014/main" id="{AE87E7E0-88C0-43AB-AB62-457730F05E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3128" name="Group 814">
              <a:extLst>
                <a:ext uri="{FF2B5EF4-FFF2-40B4-BE49-F238E27FC236}">
                  <a16:creationId xmlns:a16="http://schemas.microsoft.com/office/drawing/2014/main" id="{7EFC9B24-3433-4C2F-9771-76FFDDF9D3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3186" name="WordArt 815">
                <a:extLst>
                  <a:ext uri="{FF2B5EF4-FFF2-40B4-BE49-F238E27FC236}">
                    <a16:creationId xmlns:a16="http://schemas.microsoft.com/office/drawing/2014/main" id="{ADBBCF95-BC1A-465C-B7E2-9602015463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3187" name="WordArt 816">
                <a:extLst>
                  <a:ext uri="{FF2B5EF4-FFF2-40B4-BE49-F238E27FC236}">
                    <a16:creationId xmlns:a16="http://schemas.microsoft.com/office/drawing/2014/main" id="{3CF244E8-5E3A-4061-9A9A-76C8B04DBC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3129" name="Group 817">
              <a:extLst>
                <a:ext uri="{FF2B5EF4-FFF2-40B4-BE49-F238E27FC236}">
                  <a16:creationId xmlns:a16="http://schemas.microsoft.com/office/drawing/2014/main" id="{C544950A-9AB8-407E-A1F7-7D5C2940F7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3184" name="WordArt 818">
                <a:extLst>
                  <a:ext uri="{FF2B5EF4-FFF2-40B4-BE49-F238E27FC236}">
                    <a16:creationId xmlns:a16="http://schemas.microsoft.com/office/drawing/2014/main" id="{44248E0D-9D4C-4B68-B6E3-562D68A9B0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3185" name="WordArt 819">
                <a:extLst>
                  <a:ext uri="{FF2B5EF4-FFF2-40B4-BE49-F238E27FC236}">
                    <a16:creationId xmlns:a16="http://schemas.microsoft.com/office/drawing/2014/main" id="{FED908C2-DD57-4600-9078-E243548BDE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3130" name="Group 820">
              <a:extLst>
                <a:ext uri="{FF2B5EF4-FFF2-40B4-BE49-F238E27FC236}">
                  <a16:creationId xmlns:a16="http://schemas.microsoft.com/office/drawing/2014/main" id="{1224DDD8-577E-4522-9D53-0C5CD53200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3182" name="WordArt 821">
                <a:extLst>
                  <a:ext uri="{FF2B5EF4-FFF2-40B4-BE49-F238E27FC236}">
                    <a16:creationId xmlns:a16="http://schemas.microsoft.com/office/drawing/2014/main" id="{34E53EBF-0733-4997-B88F-2D1C5F73F9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3183" name="WordArt 822">
                <a:extLst>
                  <a:ext uri="{FF2B5EF4-FFF2-40B4-BE49-F238E27FC236}">
                    <a16:creationId xmlns:a16="http://schemas.microsoft.com/office/drawing/2014/main" id="{209036EA-B7BC-4382-A72F-2E05B01F25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3131" name="Group 823">
              <a:extLst>
                <a:ext uri="{FF2B5EF4-FFF2-40B4-BE49-F238E27FC236}">
                  <a16:creationId xmlns:a16="http://schemas.microsoft.com/office/drawing/2014/main" id="{9C886DD3-656E-445A-BA19-38B5BA8299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3180" name="WordArt 824">
                <a:extLst>
                  <a:ext uri="{FF2B5EF4-FFF2-40B4-BE49-F238E27FC236}">
                    <a16:creationId xmlns:a16="http://schemas.microsoft.com/office/drawing/2014/main" id="{79EA544A-AB6D-4035-8DA9-3D59B1F63A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3181" name="WordArt 825">
                <a:extLst>
                  <a:ext uri="{FF2B5EF4-FFF2-40B4-BE49-F238E27FC236}">
                    <a16:creationId xmlns:a16="http://schemas.microsoft.com/office/drawing/2014/main" id="{3E02F9D9-12D4-43BD-A9CB-27AEAFFEB1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3132" name="Group 826">
              <a:extLst>
                <a:ext uri="{FF2B5EF4-FFF2-40B4-BE49-F238E27FC236}">
                  <a16:creationId xmlns:a16="http://schemas.microsoft.com/office/drawing/2014/main" id="{47A2624F-2472-437E-B7CA-19F30DBA08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3178" name="WordArt 827">
                <a:extLst>
                  <a:ext uri="{FF2B5EF4-FFF2-40B4-BE49-F238E27FC236}">
                    <a16:creationId xmlns:a16="http://schemas.microsoft.com/office/drawing/2014/main" id="{F8CBB66D-2AD6-4778-A037-D6A71ADC5F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3179" name="WordArt 828">
                <a:extLst>
                  <a:ext uri="{FF2B5EF4-FFF2-40B4-BE49-F238E27FC236}">
                    <a16:creationId xmlns:a16="http://schemas.microsoft.com/office/drawing/2014/main" id="{BB371891-AD47-47DF-89B6-A4F5707C4C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3133" name="Group 829">
              <a:extLst>
                <a:ext uri="{FF2B5EF4-FFF2-40B4-BE49-F238E27FC236}">
                  <a16:creationId xmlns:a16="http://schemas.microsoft.com/office/drawing/2014/main" id="{E9C0CAC6-6F6C-45AF-8716-94DBFFE752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3176" name="WordArt 830">
                <a:extLst>
                  <a:ext uri="{FF2B5EF4-FFF2-40B4-BE49-F238E27FC236}">
                    <a16:creationId xmlns:a16="http://schemas.microsoft.com/office/drawing/2014/main" id="{120849E0-6F6B-4EBD-9EB8-B6595DF3CF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3177" name="WordArt 831">
                <a:extLst>
                  <a:ext uri="{FF2B5EF4-FFF2-40B4-BE49-F238E27FC236}">
                    <a16:creationId xmlns:a16="http://schemas.microsoft.com/office/drawing/2014/main" id="{F6FD7D8E-7BE0-4F02-A47D-B36D11CC6D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3134" name="Group 832">
              <a:extLst>
                <a:ext uri="{FF2B5EF4-FFF2-40B4-BE49-F238E27FC236}">
                  <a16:creationId xmlns:a16="http://schemas.microsoft.com/office/drawing/2014/main" id="{9C89B663-9D3F-48FD-9569-E3A5DDCB20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3174" name="WordArt 833">
                <a:extLst>
                  <a:ext uri="{FF2B5EF4-FFF2-40B4-BE49-F238E27FC236}">
                    <a16:creationId xmlns:a16="http://schemas.microsoft.com/office/drawing/2014/main" id="{6D6A61FC-BDE8-400D-A8F2-AF146C0EC5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3175" name="WordArt 834">
                <a:extLst>
                  <a:ext uri="{FF2B5EF4-FFF2-40B4-BE49-F238E27FC236}">
                    <a16:creationId xmlns:a16="http://schemas.microsoft.com/office/drawing/2014/main" id="{97B55E6C-AD8E-452C-AC28-00F5A1DECC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3135" name="Group 835">
              <a:extLst>
                <a:ext uri="{FF2B5EF4-FFF2-40B4-BE49-F238E27FC236}">
                  <a16:creationId xmlns:a16="http://schemas.microsoft.com/office/drawing/2014/main" id="{CDFF9E7F-7C87-4C23-A148-CECB03FC34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3172" name="WordArt 836">
                <a:extLst>
                  <a:ext uri="{FF2B5EF4-FFF2-40B4-BE49-F238E27FC236}">
                    <a16:creationId xmlns:a16="http://schemas.microsoft.com/office/drawing/2014/main" id="{61FF0F12-9AA2-436E-850C-91768E2C40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3173" name="WordArt 837">
                <a:extLst>
                  <a:ext uri="{FF2B5EF4-FFF2-40B4-BE49-F238E27FC236}">
                    <a16:creationId xmlns:a16="http://schemas.microsoft.com/office/drawing/2014/main" id="{365B2DA0-CED1-4D4E-8FA5-B5836F356F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3136" name="Group 838">
              <a:extLst>
                <a:ext uri="{FF2B5EF4-FFF2-40B4-BE49-F238E27FC236}">
                  <a16:creationId xmlns:a16="http://schemas.microsoft.com/office/drawing/2014/main" id="{1D2D1F31-94F0-4C65-B592-E28E87ACE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3170" name="WordArt 839">
                <a:extLst>
                  <a:ext uri="{FF2B5EF4-FFF2-40B4-BE49-F238E27FC236}">
                    <a16:creationId xmlns:a16="http://schemas.microsoft.com/office/drawing/2014/main" id="{1A4B6C44-9811-490E-8DC6-7E4B7BD29C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3171" name="WordArt 840">
                <a:extLst>
                  <a:ext uri="{FF2B5EF4-FFF2-40B4-BE49-F238E27FC236}">
                    <a16:creationId xmlns:a16="http://schemas.microsoft.com/office/drawing/2014/main" id="{79A4AAE6-FEA1-4E4A-96AA-5278E59F05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3137" name="Group 841">
              <a:extLst>
                <a:ext uri="{FF2B5EF4-FFF2-40B4-BE49-F238E27FC236}">
                  <a16:creationId xmlns:a16="http://schemas.microsoft.com/office/drawing/2014/main" id="{AE29692D-825E-4A40-9BEE-BB38744824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3168" name="WordArt 842">
                <a:extLst>
                  <a:ext uri="{FF2B5EF4-FFF2-40B4-BE49-F238E27FC236}">
                    <a16:creationId xmlns:a16="http://schemas.microsoft.com/office/drawing/2014/main" id="{832DC43A-0B6D-4213-9F53-F93FA74AD4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3169" name="WordArt 843">
                <a:extLst>
                  <a:ext uri="{FF2B5EF4-FFF2-40B4-BE49-F238E27FC236}">
                    <a16:creationId xmlns:a16="http://schemas.microsoft.com/office/drawing/2014/main" id="{EAB5105C-35A4-4A50-9349-751097AF51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3138" name="Group 844">
              <a:extLst>
                <a:ext uri="{FF2B5EF4-FFF2-40B4-BE49-F238E27FC236}">
                  <a16:creationId xmlns:a16="http://schemas.microsoft.com/office/drawing/2014/main" id="{7DAF8546-079D-42E1-B5A8-B9B5E82790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3166" name="WordArt 845">
                <a:extLst>
                  <a:ext uri="{FF2B5EF4-FFF2-40B4-BE49-F238E27FC236}">
                    <a16:creationId xmlns:a16="http://schemas.microsoft.com/office/drawing/2014/main" id="{A48BBCD2-F153-43FA-9180-C2D8E345CF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3167" name="WordArt 846">
                <a:extLst>
                  <a:ext uri="{FF2B5EF4-FFF2-40B4-BE49-F238E27FC236}">
                    <a16:creationId xmlns:a16="http://schemas.microsoft.com/office/drawing/2014/main" id="{649C4E60-37C3-4D45-ABDC-51F7A9551E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3139" name="Group 847">
              <a:extLst>
                <a:ext uri="{FF2B5EF4-FFF2-40B4-BE49-F238E27FC236}">
                  <a16:creationId xmlns:a16="http://schemas.microsoft.com/office/drawing/2014/main" id="{ACBE0930-24EF-43B5-B863-B0392DCFBA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3164" name="WordArt 848">
                <a:extLst>
                  <a:ext uri="{FF2B5EF4-FFF2-40B4-BE49-F238E27FC236}">
                    <a16:creationId xmlns:a16="http://schemas.microsoft.com/office/drawing/2014/main" id="{91FEBD15-499E-4B9B-B36D-A54BA54FE9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3165" name="WordArt 849">
                <a:extLst>
                  <a:ext uri="{FF2B5EF4-FFF2-40B4-BE49-F238E27FC236}">
                    <a16:creationId xmlns:a16="http://schemas.microsoft.com/office/drawing/2014/main" id="{1B1385C3-4695-44B6-9B01-018472E19E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3140" name="Group 850">
              <a:extLst>
                <a:ext uri="{FF2B5EF4-FFF2-40B4-BE49-F238E27FC236}">
                  <a16:creationId xmlns:a16="http://schemas.microsoft.com/office/drawing/2014/main" id="{EFC4CE2D-D693-4350-97D9-EF41D95AF5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3162" name="WordArt 851">
                <a:extLst>
                  <a:ext uri="{FF2B5EF4-FFF2-40B4-BE49-F238E27FC236}">
                    <a16:creationId xmlns:a16="http://schemas.microsoft.com/office/drawing/2014/main" id="{98B99C69-F199-4506-A6B3-20DC17D8CA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3163" name="WordArt 852">
                <a:extLst>
                  <a:ext uri="{FF2B5EF4-FFF2-40B4-BE49-F238E27FC236}">
                    <a16:creationId xmlns:a16="http://schemas.microsoft.com/office/drawing/2014/main" id="{0E18F04D-C847-4199-8441-91C1464E58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3141" name="Group 853">
              <a:extLst>
                <a:ext uri="{FF2B5EF4-FFF2-40B4-BE49-F238E27FC236}">
                  <a16:creationId xmlns:a16="http://schemas.microsoft.com/office/drawing/2014/main" id="{D0C7AB53-EFEC-4505-87AD-24CFF5182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3160" name="WordArt 854">
                <a:extLst>
                  <a:ext uri="{FF2B5EF4-FFF2-40B4-BE49-F238E27FC236}">
                    <a16:creationId xmlns:a16="http://schemas.microsoft.com/office/drawing/2014/main" id="{5F6CE5DF-2A6B-412A-8C7F-0CB8159789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3161" name="WordArt 855">
                <a:extLst>
                  <a:ext uri="{FF2B5EF4-FFF2-40B4-BE49-F238E27FC236}">
                    <a16:creationId xmlns:a16="http://schemas.microsoft.com/office/drawing/2014/main" id="{16017824-A991-4A7F-ABE0-35460D28F0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3142" name="Group 856">
              <a:extLst>
                <a:ext uri="{FF2B5EF4-FFF2-40B4-BE49-F238E27FC236}">
                  <a16:creationId xmlns:a16="http://schemas.microsoft.com/office/drawing/2014/main" id="{18FEF2FE-6E1F-4BE1-9EFA-65DBD27CDE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3158" name="WordArt 857">
                <a:extLst>
                  <a:ext uri="{FF2B5EF4-FFF2-40B4-BE49-F238E27FC236}">
                    <a16:creationId xmlns:a16="http://schemas.microsoft.com/office/drawing/2014/main" id="{639AB249-CFD4-4D1E-886E-E9238C3B85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3159" name="WordArt 858">
                <a:extLst>
                  <a:ext uri="{FF2B5EF4-FFF2-40B4-BE49-F238E27FC236}">
                    <a16:creationId xmlns:a16="http://schemas.microsoft.com/office/drawing/2014/main" id="{9FF62AB2-20AD-4B9D-A5DB-3BD3B2ECF6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3143" name="Group 859">
              <a:extLst>
                <a:ext uri="{FF2B5EF4-FFF2-40B4-BE49-F238E27FC236}">
                  <a16:creationId xmlns:a16="http://schemas.microsoft.com/office/drawing/2014/main" id="{7B0F298E-7DA4-44CC-9381-E6148DC51C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3156" name="WordArt 860">
                <a:extLst>
                  <a:ext uri="{FF2B5EF4-FFF2-40B4-BE49-F238E27FC236}">
                    <a16:creationId xmlns:a16="http://schemas.microsoft.com/office/drawing/2014/main" id="{A2D69A92-44F1-4AEA-8AC0-CF1EC17D10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3157" name="WordArt 861">
                <a:extLst>
                  <a:ext uri="{FF2B5EF4-FFF2-40B4-BE49-F238E27FC236}">
                    <a16:creationId xmlns:a16="http://schemas.microsoft.com/office/drawing/2014/main" id="{0DD7D5FF-61B5-4846-A71D-FCB2D151F5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3144" name="Group 862">
              <a:extLst>
                <a:ext uri="{FF2B5EF4-FFF2-40B4-BE49-F238E27FC236}">
                  <a16:creationId xmlns:a16="http://schemas.microsoft.com/office/drawing/2014/main" id="{E711A6EB-7DB0-42B7-8659-D39121D9E5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3154" name="WordArt 863">
                <a:extLst>
                  <a:ext uri="{FF2B5EF4-FFF2-40B4-BE49-F238E27FC236}">
                    <a16:creationId xmlns:a16="http://schemas.microsoft.com/office/drawing/2014/main" id="{B5B6AEC2-6453-4B3B-B68E-ED206F4F37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3155" name="WordArt 864">
                <a:extLst>
                  <a:ext uri="{FF2B5EF4-FFF2-40B4-BE49-F238E27FC236}">
                    <a16:creationId xmlns:a16="http://schemas.microsoft.com/office/drawing/2014/main" id="{11AA5F85-3363-4A1E-9153-005C7DAE32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3145" name="Group 865">
              <a:extLst>
                <a:ext uri="{FF2B5EF4-FFF2-40B4-BE49-F238E27FC236}">
                  <a16:creationId xmlns:a16="http://schemas.microsoft.com/office/drawing/2014/main" id="{C1052672-4731-4BF2-8554-178D51784A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3152" name="WordArt 866">
                <a:extLst>
                  <a:ext uri="{FF2B5EF4-FFF2-40B4-BE49-F238E27FC236}">
                    <a16:creationId xmlns:a16="http://schemas.microsoft.com/office/drawing/2014/main" id="{AF971C45-8B2D-4A4C-98C4-94E254F3DE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3153" name="WordArt 867">
                <a:extLst>
                  <a:ext uri="{FF2B5EF4-FFF2-40B4-BE49-F238E27FC236}">
                    <a16:creationId xmlns:a16="http://schemas.microsoft.com/office/drawing/2014/main" id="{76C106A6-3574-409F-8D09-0C6ECEEBB3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3146" name="Group 868">
              <a:extLst>
                <a:ext uri="{FF2B5EF4-FFF2-40B4-BE49-F238E27FC236}">
                  <a16:creationId xmlns:a16="http://schemas.microsoft.com/office/drawing/2014/main" id="{212B38DC-D83F-4685-870D-5579D536C4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3150" name="WordArt 869">
                <a:extLst>
                  <a:ext uri="{FF2B5EF4-FFF2-40B4-BE49-F238E27FC236}">
                    <a16:creationId xmlns:a16="http://schemas.microsoft.com/office/drawing/2014/main" id="{BEE83562-6976-443C-AF7D-21B81DC18E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3151" name="WordArt 870">
                <a:extLst>
                  <a:ext uri="{FF2B5EF4-FFF2-40B4-BE49-F238E27FC236}">
                    <a16:creationId xmlns:a16="http://schemas.microsoft.com/office/drawing/2014/main" id="{F68CF2BB-CA34-42FB-933E-A25036F28A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3147" name="Group 871">
              <a:extLst>
                <a:ext uri="{FF2B5EF4-FFF2-40B4-BE49-F238E27FC236}">
                  <a16:creationId xmlns:a16="http://schemas.microsoft.com/office/drawing/2014/main" id="{582C3703-8F09-49D2-8BF7-71F43DC38C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2117"/>
              <a:ext cx="254" cy="81"/>
              <a:chOff x="4812" y="2190"/>
              <a:chExt cx="254" cy="81"/>
            </a:xfrm>
          </p:grpSpPr>
          <p:sp>
            <p:nvSpPr>
              <p:cNvPr id="3148" name="WordArt 872">
                <a:extLst>
                  <a:ext uri="{FF2B5EF4-FFF2-40B4-BE49-F238E27FC236}">
                    <a16:creationId xmlns:a16="http://schemas.microsoft.com/office/drawing/2014/main" id="{67F7E233-59BC-4F0E-8D97-53064CEC74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3149" name="WordArt 873">
                <a:extLst>
                  <a:ext uri="{FF2B5EF4-FFF2-40B4-BE49-F238E27FC236}">
                    <a16:creationId xmlns:a16="http://schemas.microsoft.com/office/drawing/2014/main" id="{247C304C-0D3F-4559-B387-6A79966B4E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10">
            <a:extLst>
              <a:ext uri="{FF2B5EF4-FFF2-40B4-BE49-F238E27FC236}">
                <a16:creationId xmlns:a16="http://schemas.microsoft.com/office/drawing/2014/main" id="{6B56B0A6-0FAA-4112-8480-C289030ED906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300038"/>
            <a:ext cx="8821738" cy="9001125"/>
            <a:chOff x="1310" y="189"/>
            <a:chExt cx="5557" cy="5670"/>
          </a:xfrm>
        </p:grpSpPr>
        <p:sp>
          <p:nvSpPr>
            <p:cNvPr id="4316" name="Rectangle 288">
              <a:extLst>
                <a:ext uri="{FF2B5EF4-FFF2-40B4-BE49-F238E27FC236}">
                  <a16:creationId xmlns:a16="http://schemas.microsoft.com/office/drawing/2014/main" id="{3D07A21F-C4DA-4D17-B000-416128D16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5405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17" name="Rectangle 289">
              <a:extLst>
                <a:ext uri="{FF2B5EF4-FFF2-40B4-BE49-F238E27FC236}">
                  <a16:creationId xmlns:a16="http://schemas.microsoft.com/office/drawing/2014/main" id="{8CF7D080-6B0F-4A97-87C3-C4A9839AF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4838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18" name="Rectangle 290">
              <a:extLst>
                <a:ext uri="{FF2B5EF4-FFF2-40B4-BE49-F238E27FC236}">
                  <a16:creationId xmlns:a16="http://schemas.microsoft.com/office/drawing/2014/main" id="{F32EA082-1292-4810-B73D-9FA7964FC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838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19" name="Rectangle 291">
              <a:extLst>
                <a:ext uri="{FF2B5EF4-FFF2-40B4-BE49-F238E27FC236}">
                  <a16:creationId xmlns:a16="http://schemas.microsoft.com/office/drawing/2014/main" id="{43E4D542-2BF5-4A73-817D-B7248F64D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271"/>
              <a:ext cx="795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0" name="Rectangle 292">
              <a:extLst>
                <a:ext uri="{FF2B5EF4-FFF2-40B4-BE49-F238E27FC236}">
                  <a16:creationId xmlns:a16="http://schemas.microsoft.com/office/drawing/2014/main" id="{9C23F68B-3CBD-4492-BD8E-F2EC188D3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271"/>
              <a:ext cx="1587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1" name="Rectangle 293">
              <a:extLst>
                <a:ext uri="{FF2B5EF4-FFF2-40B4-BE49-F238E27FC236}">
                  <a16:creationId xmlns:a16="http://schemas.microsoft.com/office/drawing/2014/main" id="{A7F9BF40-2679-443A-9D4C-A9BE42225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818"/>
              <a:ext cx="1021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2" name="Rectangle 294">
              <a:extLst>
                <a:ext uri="{FF2B5EF4-FFF2-40B4-BE49-F238E27FC236}">
                  <a16:creationId xmlns:a16="http://schemas.microsoft.com/office/drawing/2014/main" id="{29F1D428-9B45-4B21-A4B8-95C34845F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818"/>
              <a:ext cx="79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3" name="Rectangle 295">
              <a:extLst>
                <a:ext uri="{FF2B5EF4-FFF2-40B4-BE49-F238E27FC236}">
                  <a16:creationId xmlns:a16="http://schemas.microsoft.com/office/drawing/2014/main" id="{2D425208-0B45-4ABF-8CD7-8F17BB154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024"/>
              <a:ext cx="102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4" name="Rectangle 296">
              <a:extLst>
                <a:ext uri="{FF2B5EF4-FFF2-40B4-BE49-F238E27FC236}">
                  <a16:creationId xmlns:a16="http://schemas.microsoft.com/office/drawing/2014/main" id="{D7AA92FE-2B80-4A50-A508-22C27A22D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2230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5" name="Rectangle 297">
              <a:extLst>
                <a:ext uri="{FF2B5EF4-FFF2-40B4-BE49-F238E27FC236}">
                  <a16:creationId xmlns:a16="http://schemas.microsoft.com/office/drawing/2014/main" id="{14CDEFE9-8815-4A4E-B645-0645EFBCB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498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6" name="Rectangle 298">
              <a:extLst>
                <a:ext uri="{FF2B5EF4-FFF2-40B4-BE49-F238E27FC236}">
                  <a16:creationId xmlns:a16="http://schemas.microsoft.com/office/drawing/2014/main" id="{91B9E582-B9C9-48F4-9D9C-3B9CED495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024"/>
              <a:ext cx="34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7" name="Rectangle 299">
              <a:extLst>
                <a:ext uri="{FF2B5EF4-FFF2-40B4-BE49-F238E27FC236}">
                  <a16:creationId xmlns:a16="http://schemas.microsoft.com/office/drawing/2014/main" id="{4FF9AB85-A815-41EF-B6FC-01C45E9AA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344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8" name="Rectangle 300">
              <a:extLst>
                <a:ext uri="{FF2B5EF4-FFF2-40B4-BE49-F238E27FC236}">
                  <a16:creationId xmlns:a16="http://schemas.microsoft.com/office/drawing/2014/main" id="{59FDBC2D-1F37-463D-82B5-EFA445ECB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230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29" name="Rectangle 301">
              <a:extLst>
                <a:ext uri="{FF2B5EF4-FFF2-40B4-BE49-F238E27FC236}">
                  <a16:creationId xmlns:a16="http://schemas.microsoft.com/office/drawing/2014/main" id="{4B22B5C7-11C0-4F0D-99C9-B86B1452F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344"/>
              <a:ext cx="341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0" name="Rectangle 302">
              <a:extLst>
                <a:ext uri="{FF2B5EF4-FFF2-40B4-BE49-F238E27FC236}">
                  <a16:creationId xmlns:a16="http://schemas.microsoft.com/office/drawing/2014/main" id="{16D088EB-C8ED-498E-BE3C-1C8B852BE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869"/>
              <a:ext cx="79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1" name="Rectangle 303">
              <a:extLst>
                <a:ext uri="{FF2B5EF4-FFF2-40B4-BE49-F238E27FC236}">
                  <a16:creationId xmlns:a16="http://schemas.microsoft.com/office/drawing/2014/main" id="{F594F89F-6824-4439-8269-5C71B370C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1777"/>
              <a:ext cx="68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2" name="Rectangle 304">
              <a:extLst>
                <a:ext uri="{FF2B5EF4-FFF2-40B4-BE49-F238E27FC236}">
                  <a16:creationId xmlns:a16="http://schemas.microsoft.com/office/drawing/2014/main" id="{1012F9BB-86B6-4E8B-9262-CFF642B8A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323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3" name="Rectangle 305">
              <a:extLst>
                <a:ext uri="{FF2B5EF4-FFF2-40B4-BE49-F238E27FC236}">
                  <a16:creationId xmlns:a16="http://schemas.microsoft.com/office/drawing/2014/main" id="{DA484402-EC87-4F17-955C-587AEC49C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230"/>
              <a:ext cx="453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4" name="Rectangle 306">
              <a:extLst>
                <a:ext uri="{FF2B5EF4-FFF2-40B4-BE49-F238E27FC236}">
                  <a16:creationId xmlns:a16="http://schemas.microsoft.com/office/drawing/2014/main" id="{D4B9FCA3-D9FD-4316-9041-EA36AEA50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911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5" name="Rectangle 307">
              <a:extLst>
                <a:ext uri="{FF2B5EF4-FFF2-40B4-BE49-F238E27FC236}">
                  <a16:creationId xmlns:a16="http://schemas.microsoft.com/office/drawing/2014/main" id="{964134FA-029D-44DB-A2A4-89E2B362B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117"/>
              <a:ext cx="22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6" name="Rectangle 308">
              <a:extLst>
                <a:ext uri="{FF2B5EF4-FFF2-40B4-BE49-F238E27FC236}">
                  <a16:creationId xmlns:a16="http://schemas.microsoft.com/office/drawing/2014/main" id="{DAC28033-6428-4086-8AE2-9A54914FB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1890"/>
              <a:ext cx="34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7" name="Rectangle 309">
              <a:extLst>
                <a:ext uri="{FF2B5EF4-FFF2-40B4-BE49-F238E27FC236}">
                  <a16:creationId xmlns:a16="http://schemas.microsoft.com/office/drawing/2014/main" id="{574617B1-B559-4618-82D4-1890BBED3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" y="1890"/>
              <a:ext cx="340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8" name="Rectangle 310">
              <a:extLst>
                <a:ext uri="{FF2B5EF4-FFF2-40B4-BE49-F238E27FC236}">
                  <a16:creationId xmlns:a16="http://schemas.microsoft.com/office/drawing/2014/main" id="{B94048C4-A56D-4CDC-A801-44EE9BA27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643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39" name="Rectangle 311">
              <a:extLst>
                <a:ext uri="{FF2B5EF4-FFF2-40B4-BE49-F238E27FC236}">
                  <a16:creationId xmlns:a16="http://schemas.microsoft.com/office/drawing/2014/main" id="{63476C7D-4AC3-440D-81E0-AAF0D29D9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49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0" name="Rectangle 312">
              <a:extLst>
                <a:ext uri="{FF2B5EF4-FFF2-40B4-BE49-F238E27FC236}">
                  <a16:creationId xmlns:a16="http://schemas.microsoft.com/office/drawing/2014/main" id="{82AF5C7A-99B8-47FA-BF51-275CA4ED6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436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1" name="Rectangle 313">
              <a:extLst>
                <a:ext uri="{FF2B5EF4-FFF2-40B4-BE49-F238E27FC236}">
                  <a16:creationId xmlns:a16="http://schemas.microsoft.com/office/drawing/2014/main" id="{DCCCEDB6-A8C1-4511-9F58-B67B2EEDF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230"/>
              <a:ext cx="45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2" name="Rectangle 314">
              <a:extLst>
                <a:ext uri="{FF2B5EF4-FFF2-40B4-BE49-F238E27FC236}">
                  <a16:creationId xmlns:a16="http://schemas.microsoft.com/office/drawing/2014/main" id="{827A7B42-8D80-433F-9CF4-701310457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550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3" name="Rectangle 315">
              <a:extLst>
                <a:ext uri="{FF2B5EF4-FFF2-40B4-BE49-F238E27FC236}">
                  <a16:creationId xmlns:a16="http://schemas.microsoft.com/office/drawing/2014/main" id="{672A5CD6-2FBD-433B-A1FA-B7969E7A9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096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4" name="Rectangle 316">
              <a:extLst>
                <a:ext uri="{FF2B5EF4-FFF2-40B4-BE49-F238E27FC236}">
                  <a16:creationId xmlns:a16="http://schemas.microsoft.com/office/drawing/2014/main" id="{8DC98CC7-FFDC-4D51-ACC9-5A350AFDA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436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5" name="Rectangle 317">
              <a:extLst>
                <a:ext uri="{FF2B5EF4-FFF2-40B4-BE49-F238E27FC236}">
                  <a16:creationId xmlns:a16="http://schemas.microsoft.com/office/drawing/2014/main" id="{1A0CF6C7-D2D2-4362-83E3-257F37925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" y="2911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6" name="Rectangle 318">
              <a:extLst>
                <a:ext uri="{FF2B5EF4-FFF2-40B4-BE49-F238E27FC236}">
                  <a16:creationId xmlns:a16="http://schemas.microsoft.com/office/drawing/2014/main" id="{B03148DD-070D-47EA-ADD9-759BE88BC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36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7" name="Rectangle 319">
              <a:extLst>
                <a:ext uri="{FF2B5EF4-FFF2-40B4-BE49-F238E27FC236}">
                  <a16:creationId xmlns:a16="http://schemas.microsoft.com/office/drawing/2014/main" id="{02F1ACC9-BD80-474D-8FB0-55F653B2F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777"/>
              <a:ext cx="453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8" name="Rectangle 320">
              <a:extLst>
                <a:ext uri="{FF2B5EF4-FFF2-40B4-BE49-F238E27FC236}">
                  <a16:creationId xmlns:a16="http://schemas.microsoft.com/office/drawing/2014/main" id="{66D89784-0748-4E67-9393-D05925920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2344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49" name="Rectangle 321">
              <a:extLst>
                <a:ext uri="{FF2B5EF4-FFF2-40B4-BE49-F238E27FC236}">
                  <a16:creationId xmlns:a16="http://schemas.microsoft.com/office/drawing/2014/main" id="{ABA84AA8-A5C4-4B66-8877-E31455C12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230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0" name="Rectangle 322">
              <a:extLst>
                <a:ext uri="{FF2B5EF4-FFF2-40B4-BE49-F238E27FC236}">
                  <a16:creationId xmlns:a16="http://schemas.microsoft.com/office/drawing/2014/main" id="{2751BF01-1E95-472C-88D6-000A94924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003"/>
              <a:ext cx="453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1" name="Rectangle 323">
              <a:extLst>
                <a:ext uri="{FF2B5EF4-FFF2-40B4-BE49-F238E27FC236}">
                  <a16:creationId xmlns:a16="http://schemas.microsoft.com/office/drawing/2014/main" id="{83D8ED29-BD90-4363-9357-AAD81B870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004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2" name="Rectangle 324">
              <a:extLst>
                <a:ext uri="{FF2B5EF4-FFF2-40B4-BE49-F238E27FC236}">
                  <a16:creationId xmlns:a16="http://schemas.microsoft.com/office/drawing/2014/main" id="{A90642E2-D127-4252-B894-4EE1C607C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777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3" name="Rectangle 325">
              <a:extLst>
                <a:ext uri="{FF2B5EF4-FFF2-40B4-BE49-F238E27FC236}">
                  <a16:creationId xmlns:a16="http://schemas.microsoft.com/office/drawing/2014/main" id="{698DABC0-D47C-47E6-8953-040425134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983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4" name="Rectangle 326">
              <a:extLst>
                <a:ext uri="{FF2B5EF4-FFF2-40B4-BE49-F238E27FC236}">
                  <a16:creationId xmlns:a16="http://schemas.microsoft.com/office/drawing/2014/main" id="{5F6C0FF6-EF74-4227-9EB0-BBEE813B4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498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5" name="Rectangle 327">
              <a:extLst>
                <a:ext uri="{FF2B5EF4-FFF2-40B4-BE49-F238E27FC236}">
                  <a16:creationId xmlns:a16="http://schemas.microsoft.com/office/drawing/2014/main" id="{9CF0CDB2-1DA1-40C9-8158-08812EACE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911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6" name="Rectangle 328">
              <a:extLst>
                <a:ext uri="{FF2B5EF4-FFF2-40B4-BE49-F238E27FC236}">
                  <a16:creationId xmlns:a16="http://schemas.microsoft.com/office/drawing/2014/main" id="{D3D97F15-4875-466B-A6F3-8B5FC7B0D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230"/>
              <a:ext cx="22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7" name="Rectangle 329">
              <a:extLst>
                <a:ext uri="{FF2B5EF4-FFF2-40B4-BE49-F238E27FC236}">
                  <a16:creationId xmlns:a16="http://schemas.microsoft.com/office/drawing/2014/main" id="{EE35C19E-23BD-4337-A8F4-9D72CA363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643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8" name="Rectangle 330">
              <a:extLst>
                <a:ext uri="{FF2B5EF4-FFF2-40B4-BE49-F238E27FC236}">
                  <a16:creationId xmlns:a16="http://schemas.microsoft.com/office/drawing/2014/main" id="{C79EACD8-4695-4399-A698-473DE81BA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89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59" name="Rectangle 331">
              <a:extLst>
                <a:ext uri="{FF2B5EF4-FFF2-40B4-BE49-F238E27FC236}">
                  <a16:creationId xmlns:a16="http://schemas.microsoft.com/office/drawing/2014/main" id="{3AE5A619-5059-485D-8E90-CF2F92CE6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096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0" name="Rectangle 332">
              <a:extLst>
                <a:ext uri="{FF2B5EF4-FFF2-40B4-BE49-F238E27FC236}">
                  <a16:creationId xmlns:a16="http://schemas.microsoft.com/office/drawing/2014/main" id="{9BDE3164-60A8-4805-BDE8-FEA3BAAB4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684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1" name="Rectangle 333">
              <a:extLst>
                <a:ext uri="{FF2B5EF4-FFF2-40B4-BE49-F238E27FC236}">
                  <a16:creationId xmlns:a16="http://schemas.microsoft.com/office/drawing/2014/main" id="{837D8CC9-91DB-4517-8D90-65C38DF02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323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2" name="Rectangle 334">
              <a:extLst>
                <a:ext uri="{FF2B5EF4-FFF2-40B4-BE49-F238E27FC236}">
                  <a16:creationId xmlns:a16="http://schemas.microsoft.com/office/drawing/2014/main" id="{004AB1AE-AAC5-46C3-9A33-B0FCFD0AE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550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3" name="Rectangle 335">
              <a:extLst>
                <a:ext uri="{FF2B5EF4-FFF2-40B4-BE49-F238E27FC236}">
                  <a16:creationId xmlns:a16="http://schemas.microsoft.com/office/drawing/2014/main" id="{AE2728C2-5424-4087-A93A-013492A18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323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4" name="Rectangle 336">
              <a:extLst>
                <a:ext uri="{FF2B5EF4-FFF2-40B4-BE49-F238E27FC236}">
                  <a16:creationId xmlns:a16="http://schemas.microsoft.com/office/drawing/2014/main" id="{9A2FE03F-9286-443A-A91A-2057907FB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643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5" name="Rectangle 337">
              <a:extLst>
                <a:ext uri="{FF2B5EF4-FFF2-40B4-BE49-F238E27FC236}">
                  <a16:creationId xmlns:a16="http://schemas.microsoft.com/office/drawing/2014/main" id="{4B7B76E8-A716-4EBC-9E1F-57DFC0B5C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302"/>
              <a:ext cx="567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6" name="Rectangle 338">
              <a:extLst>
                <a:ext uri="{FF2B5EF4-FFF2-40B4-BE49-F238E27FC236}">
                  <a16:creationId xmlns:a16="http://schemas.microsoft.com/office/drawing/2014/main" id="{F5E0E5ED-4AB0-4D6F-B059-D5AF40DEE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457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7" name="Rectangle 339">
              <a:extLst>
                <a:ext uri="{FF2B5EF4-FFF2-40B4-BE49-F238E27FC236}">
                  <a16:creationId xmlns:a16="http://schemas.microsoft.com/office/drawing/2014/main" id="{E11330F9-196E-4A7D-A700-C186D7FC9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643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8" name="Rectangle 340">
              <a:extLst>
                <a:ext uri="{FF2B5EF4-FFF2-40B4-BE49-F238E27FC236}">
                  <a16:creationId xmlns:a16="http://schemas.microsoft.com/office/drawing/2014/main" id="{B585088F-8D68-44A0-90DA-2FF78BBB0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364"/>
              <a:ext cx="226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69" name="Rectangle 341">
              <a:extLst>
                <a:ext uri="{FF2B5EF4-FFF2-40B4-BE49-F238E27FC236}">
                  <a16:creationId xmlns:a16="http://schemas.microsoft.com/office/drawing/2014/main" id="{B2A2E346-7EA9-4006-8C70-F50AEA871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436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0" name="Rectangle 342">
              <a:extLst>
                <a:ext uri="{FF2B5EF4-FFF2-40B4-BE49-F238E27FC236}">
                  <a16:creationId xmlns:a16="http://schemas.microsoft.com/office/drawing/2014/main" id="{EE867BEB-F02A-4756-AEBC-CE0DC3BE1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777"/>
              <a:ext cx="226" cy="11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1" name="Rectangle 343">
              <a:extLst>
                <a:ext uri="{FF2B5EF4-FFF2-40B4-BE49-F238E27FC236}">
                  <a16:creationId xmlns:a16="http://schemas.microsoft.com/office/drawing/2014/main" id="{E7FD99E9-7EF0-4D79-8B27-06825FFAB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643"/>
              <a:ext cx="34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2" name="Rectangle 344">
              <a:extLst>
                <a:ext uri="{FF2B5EF4-FFF2-40B4-BE49-F238E27FC236}">
                  <a16:creationId xmlns:a16="http://schemas.microsoft.com/office/drawing/2014/main" id="{345914AF-1CE0-40FB-87D9-2C24CBA77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643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3" name="Rectangle 345">
              <a:extLst>
                <a:ext uri="{FF2B5EF4-FFF2-40B4-BE49-F238E27FC236}">
                  <a16:creationId xmlns:a16="http://schemas.microsoft.com/office/drawing/2014/main" id="{5918EEA4-717D-4D6F-A49B-3117FD60D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643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4" name="Rectangle 346">
              <a:extLst>
                <a:ext uri="{FF2B5EF4-FFF2-40B4-BE49-F238E27FC236}">
                  <a16:creationId xmlns:a16="http://schemas.microsoft.com/office/drawing/2014/main" id="{ACAFE3A8-4252-47F1-A86C-6D92ABD11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16"/>
              <a:ext cx="226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5" name="Rectangle 347">
              <a:extLst>
                <a:ext uri="{FF2B5EF4-FFF2-40B4-BE49-F238E27FC236}">
                  <a16:creationId xmlns:a16="http://schemas.microsoft.com/office/drawing/2014/main" id="{69B06A97-5949-4EE1-94C8-4C0F568C6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684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6" name="Rectangle 348">
              <a:extLst>
                <a:ext uri="{FF2B5EF4-FFF2-40B4-BE49-F238E27FC236}">
                  <a16:creationId xmlns:a16="http://schemas.microsoft.com/office/drawing/2014/main" id="{9D41E0C3-3501-43FE-9233-76B16EAF1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230"/>
              <a:ext cx="340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7" name="Rectangle 349">
              <a:extLst>
                <a:ext uri="{FF2B5EF4-FFF2-40B4-BE49-F238E27FC236}">
                  <a16:creationId xmlns:a16="http://schemas.microsoft.com/office/drawing/2014/main" id="{133A589E-C114-4F5D-AB52-9BA25191F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344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8" name="Rectangle 350">
              <a:extLst>
                <a:ext uri="{FF2B5EF4-FFF2-40B4-BE49-F238E27FC236}">
                  <a16:creationId xmlns:a16="http://schemas.microsoft.com/office/drawing/2014/main" id="{91CD6198-6403-4A19-A9AB-E343AB32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890"/>
              <a:ext cx="11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79" name="Rectangle 352">
              <a:extLst>
                <a:ext uri="{FF2B5EF4-FFF2-40B4-BE49-F238E27FC236}">
                  <a16:creationId xmlns:a16="http://schemas.microsoft.com/office/drawing/2014/main" id="{0648AA90-957A-4F44-A93D-0618D265E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683"/>
              <a:ext cx="340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0" name="Rectangle 353">
              <a:extLst>
                <a:ext uri="{FF2B5EF4-FFF2-40B4-BE49-F238E27FC236}">
                  <a16:creationId xmlns:a16="http://schemas.microsoft.com/office/drawing/2014/main" id="{783D6A25-47B9-43B6-821E-268A61818D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684"/>
              <a:ext cx="227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1" name="Rectangle 354">
              <a:extLst>
                <a:ext uri="{FF2B5EF4-FFF2-40B4-BE49-F238E27FC236}">
                  <a16:creationId xmlns:a16="http://schemas.microsoft.com/office/drawing/2014/main" id="{D36A4459-3717-4357-96B5-00D9DEB7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684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2" name="Rectangle 355">
              <a:extLst>
                <a:ext uri="{FF2B5EF4-FFF2-40B4-BE49-F238E27FC236}">
                  <a16:creationId xmlns:a16="http://schemas.microsoft.com/office/drawing/2014/main" id="{A87BCB7E-6C7F-4A08-B810-7F08E2A8C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11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3" name="Rectangle 356">
              <a:extLst>
                <a:ext uri="{FF2B5EF4-FFF2-40B4-BE49-F238E27FC236}">
                  <a16:creationId xmlns:a16="http://schemas.microsoft.com/office/drawing/2014/main" id="{BCDDB3D5-2ECD-4D75-8F69-10394D869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550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4" name="Rectangle 357">
              <a:extLst>
                <a:ext uri="{FF2B5EF4-FFF2-40B4-BE49-F238E27FC236}">
                  <a16:creationId xmlns:a16="http://schemas.microsoft.com/office/drawing/2014/main" id="{61FB3B3A-C50D-45DF-A36C-30FD98890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416"/>
              <a:ext cx="226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4385" name="Rectangle 576">
              <a:extLst>
                <a:ext uri="{FF2B5EF4-FFF2-40B4-BE49-F238E27FC236}">
                  <a16:creationId xmlns:a16="http://schemas.microsoft.com/office/drawing/2014/main" id="{1EA2397E-6DAB-4344-94B9-E31515BC8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890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BE57D"/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4099" name="Group 811">
            <a:extLst>
              <a:ext uri="{FF2B5EF4-FFF2-40B4-BE49-F238E27FC236}">
                <a16:creationId xmlns:a16="http://schemas.microsoft.com/office/drawing/2014/main" id="{B0795D66-0A24-4556-B41D-25BE7FEB9544}"/>
              </a:ext>
            </a:extLst>
          </p:cNvPr>
          <p:cNvGrpSpPr>
            <a:grpSpLocks/>
          </p:cNvGrpSpPr>
          <p:nvPr/>
        </p:nvGrpSpPr>
        <p:grpSpPr bwMode="auto">
          <a:xfrm>
            <a:off x="2508250" y="704850"/>
            <a:ext cx="8393113" cy="8301038"/>
            <a:chOff x="1580" y="444"/>
            <a:chExt cx="5287" cy="5229"/>
          </a:xfrm>
        </p:grpSpPr>
        <p:grpSp>
          <p:nvGrpSpPr>
            <p:cNvPr id="4100" name="Group 812">
              <a:extLst>
                <a:ext uri="{FF2B5EF4-FFF2-40B4-BE49-F238E27FC236}">
                  <a16:creationId xmlns:a16="http://schemas.microsoft.com/office/drawing/2014/main" id="{175B1F93-2BF9-44C3-BAEF-F07F224CC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7" y="5591"/>
              <a:ext cx="342" cy="82"/>
              <a:chOff x="3096" y="5602"/>
              <a:chExt cx="342" cy="82"/>
            </a:xfrm>
          </p:grpSpPr>
          <p:sp>
            <p:nvSpPr>
              <p:cNvPr id="4314" name="WordArt 813">
                <a:extLst>
                  <a:ext uri="{FF2B5EF4-FFF2-40B4-BE49-F238E27FC236}">
                    <a16:creationId xmlns:a16="http://schemas.microsoft.com/office/drawing/2014/main" id="{224A72A7-FE95-41C8-B73E-AF6B336E4D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4315" name="WordArt 814">
                <a:extLst>
                  <a:ext uri="{FF2B5EF4-FFF2-40B4-BE49-F238E27FC236}">
                    <a16:creationId xmlns:a16="http://schemas.microsoft.com/office/drawing/2014/main" id="{4B741A71-AF7C-42AB-8AEB-49242422DA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4101" name="Group 815">
              <a:extLst>
                <a:ext uri="{FF2B5EF4-FFF2-40B4-BE49-F238E27FC236}">
                  <a16:creationId xmlns:a16="http://schemas.microsoft.com/office/drawing/2014/main" id="{087497D9-71CF-461B-86A4-CCE6A502EE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81"/>
              <a:ext cx="342" cy="82"/>
              <a:chOff x="3294" y="5092"/>
              <a:chExt cx="342" cy="82"/>
            </a:xfrm>
          </p:grpSpPr>
          <p:sp>
            <p:nvSpPr>
              <p:cNvPr id="4312" name="WordArt 816">
                <a:extLst>
                  <a:ext uri="{FF2B5EF4-FFF2-40B4-BE49-F238E27FC236}">
                    <a16:creationId xmlns:a16="http://schemas.microsoft.com/office/drawing/2014/main" id="{BA7CEBC6-7C7C-4B2F-984D-352C788FCD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4313" name="WordArt 817">
                <a:extLst>
                  <a:ext uri="{FF2B5EF4-FFF2-40B4-BE49-F238E27FC236}">
                    <a16:creationId xmlns:a16="http://schemas.microsoft.com/office/drawing/2014/main" id="{2C538F27-9539-42AF-8B2D-A184C14D57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4102" name="Group 818">
              <a:extLst>
                <a:ext uri="{FF2B5EF4-FFF2-40B4-BE49-F238E27FC236}">
                  <a16:creationId xmlns:a16="http://schemas.microsoft.com/office/drawing/2014/main" id="{9EC3FACF-F842-4140-B0E9-43CEFB2368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4" y="5080"/>
              <a:ext cx="255" cy="82"/>
              <a:chOff x="2898" y="4950"/>
              <a:chExt cx="255" cy="82"/>
            </a:xfrm>
          </p:grpSpPr>
          <p:sp>
            <p:nvSpPr>
              <p:cNvPr id="4310" name="WordArt 819">
                <a:extLst>
                  <a:ext uri="{FF2B5EF4-FFF2-40B4-BE49-F238E27FC236}">
                    <a16:creationId xmlns:a16="http://schemas.microsoft.com/office/drawing/2014/main" id="{50817CFF-C127-4F36-8480-9EB7C2462E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4311" name="WordArt 820">
                <a:extLst>
                  <a:ext uri="{FF2B5EF4-FFF2-40B4-BE49-F238E27FC236}">
                    <a16:creationId xmlns:a16="http://schemas.microsoft.com/office/drawing/2014/main" id="{4080CD28-1563-4692-A379-D6FC92D2CD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4103" name="Group 821">
              <a:extLst>
                <a:ext uri="{FF2B5EF4-FFF2-40B4-BE49-F238E27FC236}">
                  <a16:creationId xmlns:a16="http://schemas.microsoft.com/office/drawing/2014/main" id="{AEC0A95D-E618-4776-80CA-928BC07F2B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4" y="4004"/>
              <a:ext cx="342" cy="82"/>
              <a:chOff x="3578" y="4014"/>
              <a:chExt cx="342" cy="82"/>
            </a:xfrm>
          </p:grpSpPr>
          <p:sp>
            <p:nvSpPr>
              <p:cNvPr id="4308" name="WordArt 822">
                <a:extLst>
                  <a:ext uri="{FF2B5EF4-FFF2-40B4-BE49-F238E27FC236}">
                    <a16:creationId xmlns:a16="http://schemas.microsoft.com/office/drawing/2014/main" id="{7B176F49-1E8A-4D27-9F73-6CC9B15245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4309" name="WordArt 823">
                <a:extLst>
                  <a:ext uri="{FF2B5EF4-FFF2-40B4-BE49-F238E27FC236}">
                    <a16:creationId xmlns:a16="http://schemas.microsoft.com/office/drawing/2014/main" id="{2CB6DAE7-218A-4F84-8FDF-048A248396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4104" name="Group 824">
              <a:extLst>
                <a:ext uri="{FF2B5EF4-FFF2-40B4-BE49-F238E27FC236}">
                  <a16:creationId xmlns:a16="http://schemas.microsoft.com/office/drawing/2014/main" id="{9D91F78A-4088-4240-8A34-EAC06BE85B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8" y="4740"/>
              <a:ext cx="255" cy="82"/>
              <a:chOff x="4287" y="4525"/>
              <a:chExt cx="255" cy="82"/>
            </a:xfrm>
          </p:grpSpPr>
          <p:sp>
            <p:nvSpPr>
              <p:cNvPr id="4306" name="WordArt 825">
                <a:extLst>
                  <a:ext uri="{FF2B5EF4-FFF2-40B4-BE49-F238E27FC236}">
                    <a16:creationId xmlns:a16="http://schemas.microsoft.com/office/drawing/2014/main" id="{B3A82307-F29F-4905-B0AF-CA22ED3762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4307" name="WordArt 826">
                <a:extLst>
                  <a:ext uri="{FF2B5EF4-FFF2-40B4-BE49-F238E27FC236}">
                    <a16:creationId xmlns:a16="http://schemas.microsoft.com/office/drawing/2014/main" id="{E418AE02-9FF3-4FC1-8AE9-ECD042BBE6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4105" name="Group 827">
              <a:extLst>
                <a:ext uri="{FF2B5EF4-FFF2-40B4-BE49-F238E27FC236}">
                  <a16:creationId xmlns:a16="http://schemas.microsoft.com/office/drawing/2014/main" id="{C197BB93-C333-469A-A786-9B85EEB17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4004"/>
              <a:ext cx="342" cy="82"/>
              <a:chOff x="4769" y="4014"/>
              <a:chExt cx="342" cy="82"/>
            </a:xfrm>
          </p:grpSpPr>
          <p:sp>
            <p:nvSpPr>
              <p:cNvPr id="4304" name="WordArt 828">
                <a:extLst>
                  <a:ext uri="{FF2B5EF4-FFF2-40B4-BE49-F238E27FC236}">
                    <a16:creationId xmlns:a16="http://schemas.microsoft.com/office/drawing/2014/main" id="{29CE12F6-A82E-4685-9E8E-6C20F939D1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4305" name="WordArt 829">
                <a:extLst>
                  <a:ext uri="{FF2B5EF4-FFF2-40B4-BE49-F238E27FC236}">
                    <a16:creationId xmlns:a16="http://schemas.microsoft.com/office/drawing/2014/main" id="{3FF3FAA4-CA34-4484-BA74-02DBC34FC8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4106" name="Group 830">
              <a:extLst>
                <a:ext uri="{FF2B5EF4-FFF2-40B4-BE49-F238E27FC236}">
                  <a16:creationId xmlns:a16="http://schemas.microsoft.com/office/drawing/2014/main" id="{02299A00-1730-4510-A58F-5CA650BEFC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4343"/>
              <a:ext cx="255" cy="82"/>
              <a:chOff x="3663" y="4383"/>
              <a:chExt cx="255" cy="82"/>
            </a:xfrm>
          </p:grpSpPr>
          <p:sp>
            <p:nvSpPr>
              <p:cNvPr id="4302" name="WordArt 831">
                <a:extLst>
                  <a:ext uri="{FF2B5EF4-FFF2-40B4-BE49-F238E27FC236}">
                    <a16:creationId xmlns:a16="http://schemas.microsoft.com/office/drawing/2014/main" id="{1F28AA21-A9E5-4442-BEA2-BA4ADB7FF9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4303" name="WordArt 832">
                <a:extLst>
                  <a:ext uri="{FF2B5EF4-FFF2-40B4-BE49-F238E27FC236}">
                    <a16:creationId xmlns:a16="http://schemas.microsoft.com/office/drawing/2014/main" id="{0AE58466-E65D-4BE7-8589-F686DAF931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4107" name="Group 833">
              <a:extLst>
                <a:ext uri="{FF2B5EF4-FFF2-40B4-BE49-F238E27FC236}">
                  <a16:creationId xmlns:a16="http://schemas.microsoft.com/office/drawing/2014/main" id="{0EEE213F-0A02-4FDE-9420-19C1D9E579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8" y="3380"/>
              <a:ext cx="255" cy="82"/>
              <a:chOff x="4542" y="3334"/>
              <a:chExt cx="255" cy="82"/>
            </a:xfrm>
          </p:grpSpPr>
          <p:sp>
            <p:nvSpPr>
              <p:cNvPr id="4300" name="WordArt 834">
                <a:extLst>
                  <a:ext uri="{FF2B5EF4-FFF2-40B4-BE49-F238E27FC236}">
                    <a16:creationId xmlns:a16="http://schemas.microsoft.com/office/drawing/2014/main" id="{C780057C-DAF4-4ED6-8C7C-7FA051D2E0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4301" name="WordArt 835">
                <a:extLst>
                  <a:ext uri="{FF2B5EF4-FFF2-40B4-BE49-F238E27FC236}">
                    <a16:creationId xmlns:a16="http://schemas.microsoft.com/office/drawing/2014/main" id="{2EDC97A8-1A12-417C-9A30-B4B6F0B5F6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4108" name="Group 836">
              <a:extLst>
                <a:ext uri="{FF2B5EF4-FFF2-40B4-BE49-F238E27FC236}">
                  <a16:creationId xmlns:a16="http://schemas.microsoft.com/office/drawing/2014/main" id="{E877BB05-1B69-4452-81D8-1586030674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0" y="2643"/>
              <a:ext cx="255" cy="82"/>
              <a:chOff x="1755" y="2668"/>
              <a:chExt cx="255" cy="82"/>
            </a:xfrm>
          </p:grpSpPr>
          <p:sp>
            <p:nvSpPr>
              <p:cNvPr id="4298" name="WordArt 837">
                <a:extLst>
                  <a:ext uri="{FF2B5EF4-FFF2-40B4-BE49-F238E27FC236}">
                    <a16:creationId xmlns:a16="http://schemas.microsoft.com/office/drawing/2014/main" id="{B7C46DF2-2150-4AB3-8AB2-52FE0A8097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4299" name="WordArt 838">
                <a:extLst>
                  <a:ext uri="{FF2B5EF4-FFF2-40B4-BE49-F238E27FC236}">
                    <a16:creationId xmlns:a16="http://schemas.microsoft.com/office/drawing/2014/main" id="{F83D870B-0EA6-4BD0-B806-ABAE354D43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4109" name="Group 839">
              <a:extLst>
                <a:ext uri="{FF2B5EF4-FFF2-40B4-BE49-F238E27FC236}">
                  <a16:creationId xmlns:a16="http://schemas.microsoft.com/office/drawing/2014/main" id="{3E37F633-9BEA-4EA0-B3D8-A98DAF1A04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7" y="4627"/>
              <a:ext cx="255" cy="82"/>
              <a:chOff x="3295" y="4610"/>
              <a:chExt cx="255" cy="82"/>
            </a:xfrm>
          </p:grpSpPr>
          <p:sp>
            <p:nvSpPr>
              <p:cNvPr id="4296" name="WordArt 840">
                <a:extLst>
                  <a:ext uri="{FF2B5EF4-FFF2-40B4-BE49-F238E27FC236}">
                    <a16:creationId xmlns:a16="http://schemas.microsoft.com/office/drawing/2014/main" id="{8B9DCB6F-C4F7-4F00-AFA2-3B8E0766C2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4297" name="WordArt 841">
                <a:extLst>
                  <a:ext uri="{FF2B5EF4-FFF2-40B4-BE49-F238E27FC236}">
                    <a16:creationId xmlns:a16="http://schemas.microsoft.com/office/drawing/2014/main" id="{7C2EB0FC-8CF1-4FC6-A621-F1A0A81D3A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4110" name="Group 842">
              <a:extLst>
                <a:ext uri="{FF2B5EF4-FFF2-40B4-BE49-F238E27FC236}">
                  <a16:creationId xmlns:a16="http://schemas.microsoft.com/office/drawing/2014/main" id="{3FE4751D-2DCA-491D-A9F6-818806962E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4627"/>
              <a:ext cx="255" cy="82"/>
              <a:chOff x="2728" y="4610"/>
              <a:chExt cx="255" cy="82"/>
            </a:xfrm>
          </p:grpSpPr>
          <p:sp>
            <p:nvSpPr>
              <p:cNvPr id="4294" name="WordArt 843">
                <a:extLst>
                  <a:ext uri="{FF2B5EF4-FFF2-40B4-BE49-F238E27FC236}">
                    <a16:creationId xmlns:a16="http://schemas.microsoft.com/office/drawing/2014/main" id="{D4D766B9-90FA-4A1F-A158-BD4D340FE9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4295" name="WordArt 844">
                <a:extLst>
                  <a:ext uri="{FF2B5EF4-FFF2-40B4-BE49-F238E27FC236}">
                    <a16:creationId xmlns:a16="http://schemas.microsoft.com/office/drawing/2014/main" id="{99EFD9CB-8B98-4E8A-94EA-CF6167E88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4111" name="Group 845">
              <a:extLst>
                <a:ext uri="{FF2B5EF4-FFF2-40B4-BE49-F238E27FC236}">
                  <a16:creationId xmlns:a16="http://schemas.microsoft.com/office/drawing/2014/main" id="{59C51D7D-722E-4C91-875A-BCBC2699A3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3266"/>
              <a:ext cx="255" cy="82"/>
              <a:chOff x="5138" y="3305"/>
              <a:chExt cx="255" cy="82"/>
            </a:xfrm>
          </p:grpSpPr>
          <p:sp>
            <p:nvSpPr>
              <p:cNvPr id="4292" name="WordArt 846">
                <a:extLst>
                  <a:ext uri="{FF2B5EF4-FFF2-40B4-BE49-F238E27FC236}">
                    <a16:creationId xmlns:a16="http://schemas.microsoft.com/office/drawing/2014/main" id="{B3597C9D-EF6A-43BB-A6CE-89BFB41757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4293" name="WordArt 847">
                <a:extLst>
                  <a:ext uri="{FF2B5EF4-FFF2-40B4-BE49-F238E27FC236}">
                    <a16:creationId xmlns:a16="http://schemas.microsoft.com/office/drawing/2014/main" id="{D711A48D-D082-4351-B2CC-EAFA18FFAE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4112" name="Group 848">
              <a:extLst>
                <a:ext uri="{FF2B5EF4-FFF2-40B4-BE49-F238E27FC236}">
                  <a16:creationId xmlns:a16="http://schemas.microsoft.com/office/drawing/2014/main" id="{24771EB6-2CCA-465B-AD5D-C59D06D694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9" y="2587"/>
              <a:ext cx="255" cy="82"/>
              <a:chOff x="6527" y="2625"/>
              <a:chExt cx="255" cy="82"/>
            </a:xfrm>
          </p:grpSpPr>
          <p:sp>
            <p:nvSpPr>
              <p:cNvPr id="4290" name="WordArt 849">
                <a:extLst>
                  <a:ext uri="{FF2B5EF4-FFF2-40B4-BE49-F238E27FC236}">
                    <a16:creationId xmlns:a16="http://schemas.microsoft.com/office/drawing/2014/main" id="{52539366-1176-415E-A2CE-6D0B0DE533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4291" name="WordArt 850">
                <a:extLst>
                  <a:ext uri="{FF2B5EF4-FFF2-40B4-BE49-F238E27FC236}">
                    <a16:creationId xmlns:a16="http://schemas.microsoft.com/office/drawing/2014/main" id="{0127AE81-B8DA-4674-AF50-94F831E399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4113" name="Group 851">
              <a:extLst>
                <a:ext uri="{FF2B5EF4-FFF2-40B4-BE49-F238E27FC236}">
                  <a16:creationId xmlns:a16="http://schemas.microsoft.com/office/drawing/2014/main" id="{275F4035-1FC4-4E3E-ACE9-8901886310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28" y="2826"/>
              <a:ext cx="173" cy="56"/>
              <a:chOff x="2561" y="2990"/>
              <a:chExt cx="173" cy="56"/>
            </a:xfrm>
          </p:grpSpPr>
          <p:sp>
            <p:nvSpPr>
              <p:cNvPr id="4288" name="WordArt 852">
                <a:extLst>
                  <a:ext uri="{FF2B5EF4-FFF2-40B4-BE49-F238E27FC236}">
                    <a16:creationId xmlns:a16="http://schemas.microsoft.com/office/drawing/2014/main" id="{918323BB-1A87-4F63-A9D0-16C9C773BA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4289" name="WordArt 853">
                <a:extLst>
                  <a:ext uri="{FF2B5EF4-FFF2-40B4-BE49-F238E27FC236}">
                    <a16:creationId xmlns:a16="http://schemas.microsoft.com/office/drawing/2014/main" id="{1137CBD0-BEA6-43F1-9AC8-275B993DAF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4114" name="Group 854">
              <a:extLst>
                <a:ext uri="{FF2B5EF4-FFF2-40B4-BE49-F238E27FC236}">
                  <a16:creationId xmlns:a16="http://schemas.microsoft.com/office/drawing/2014/main" id="{ECC135A3-3613-4E0B-AA27-215E561AFF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3" y="1622"/>
              <a:ext cx="255" cy="82"/>
              <a:chOff x="5875" y="1576"/>
              <a:chExt cx="255" cy="82"/>
            </a:xfrm>
          </p:grpSpPr>
          <p:sp>
            <p:nvSpPr>
              <p:cNvPr id="4286" name="WordArt 855">
                <a:extLst>
                  <a:ext uri="{FF2B5EF4-FFF2-40B4-BE49-F238E27FC236}">
                    <a16:creationId xmlns:a16="http://schemas.microsoft.com/office/drawing/2014/main" id="{F463406B-30DD-4D19-8D7E-ED2B1F2D52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4287" name="WordArt 856">
                <a:extLst>
                  <a:ext uri="{FF2B5EF4-FFF2-40B4-BE49-F238E27FC236}">
                    <a16:creationId xmlns:a16="http://schemas.microsoft.com/office/drawing/2014/main" id="{0AF5BC33-F659-4094-8260-0B1A452DB8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4115" name="Group 857">
              <a:extLst>
                <a:ext uri="{FF2B5EF4-FFF2-40B4-BE49-F238E27FC236}">
                  <a16:creationId xmlns:a16="http://schemas.microsoft.com/office/drawing/2014/main" id="{94FEBBD0-03B8-493F-A7B5-E8E5A00F1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4" y="1068"/>
              <a:ext cx="199" cy="56"/>
              <a:chOff x="5166" y="1123"/>
              <a:chExt cx="199" cy="56"/>
            </a:xfrm>
          </p:grpSpPr>
          <p:sp>
            <p:nvSpPr>
              <p:cNvPr id="4284" name="WordArt 858">
                <a:extLst>
                  <a:ext uri="{FF2B5EF4-FFF2-40B4-BE49-F238E27FC236}">
                    <a16:creationId xmlns:a16="http://schemas.microsoft.com/office/drawing/2014/main" id="{F720F041-6E5A-47C6-A8AA-20911338EE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4285" name="WordArt 859">
                <a:extLst>
                  <a:ext uri="{FF2B5EF4-FFF2-40B4-BE49-F238E27FC236}">
                    <a16:creationId xmlns:a16="http://schemas.microsoft.com/office/drawing/2014/main" id="{2F1A892C-C111-444D-A6B0-18D5772F6D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4116" name="Group 860">
              <a:extLst>
                <a:ext uri="{FF2B5EF4-FFF2-40B4-BE49-F238E27FC236}">
                  <a16:creationId xmlns:a16="http://schemas.microsoft.com/office/drawing/2014/main" id="{1599581E-868D-42FF-9434-DA28D894EE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4" y="2656"/>
              <a:ext cx="121" cy="56"/>
              <a:chOff x="2331" y="2512"/>
              <a:chExt cx="121" cy="56"/>
            </a:xfrm>
          </p:grpSpPr>
          <p:sp>
            <p:nvSpPr>
              <p:cNvPr id="4282" name="WordArt 861">
                <a:extLst>
                  <a:ext uri="{FF2B5EF4-FFF2-40B4-BE49-F238E27FC236}">
                    <a16:creationId xmlns:a16="http://schemas.microsoft.com/office/drawing/2014/main" id="{185D360E-867F-495F-853C-002AF79453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4283" name="WordArt 862">
                <a:extLst>
                  <a:ext uri="{FF2B5EF4-FFF2-40B4-BE49-F238E27FC236}">
                    <a16:creationId xmlns:a16="http://schemas.microsoft.com/office/drawing/2014/main" id="{E5F1251E-A3C7-4035-A32E-9312F3D9BD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4117" name="Group 863">
              <a:extLst>
                <a:ext uri="{FF2B5EF4-FFF2-40B4-BE49-F238E27FC236}">
                  <a16:creationId xmlns:a16="http://schemas.microsoft.com/office/drawing/2014/main" id="{8DA341F8-FEA3-4F15-8F43-C6BDD74DA0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2586"/>
              <a:ext cx="255" cy="82"/>
              <a:chOff x="5194" y="2795"/>
              <a:chExt cx="255" cy="82"/>
            </a:xfrm>
          </p:grpSpPr>
          <p:sp>
            <p:nvSpPr>
              <p:cNvPr id="4280" name="WordArt 864">
                <a:extLst>
                  <a:ext uri="{FF2B5EF4-FFF2-40B4-BE49-F238E27FC236}">
                    <a16:creationId xmlns:a16="http://schemas.microsoft.com/office/drawing/2014/main" id="{9124506C-601E-4D0C-BC7C-CCB392C91F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4281" name="WordArt 865">
                <a:extLst>
                  <a:ext uri="{FF2B5EF4-FFF2-40B4-BE49-F238E27FC236}">
                    <a16:creationId xmlns:a16="http://schemas.microsoft.com/office/drawing/2014/main" id="{8CDCD95E-CC54-473C-BB40-5DF389163B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4118" name="Group 866">
              <a:extLst>
                <a:ext uri="{FF2B5EF4-FFF2-40B4-BE49-F238E27FC236}">
                  <a16:creationId xmlns:a16="http://schemas.microsoft.com/office/drawing/2014/main" id="{88A1695A-A8C2-4D42-AFB8-B531F35DE4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6" y="1225"/>
              <a:ext cx="255" cy="82"/>
              <a:chOff x="5676" y="1264"/>
              <a:chExt cx="255" cy="82"/>
            </a:xfrm>
          </p:grpSpPr>
          <p:sp>
            <p:nvSpPr>
              <p:cNvPr id="4278" name="WordArt 867">
                <a:extLst>
                  <a:ext uri="{FF2B5EF4-FFF2-40B4-BE49-F238E27FC236}">
                    <a16:creationId xmlns:a16="http://schemas.microsoft.com/office/drawing/2014/main" id="{C99318FF-8122-4B5A-B4C8-CA56C399B4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4279" name="WordArt 868">
                <a:extLst>
                  <a:ext uri="{FF2B5EF4-FFF2-40B4-BE49-F238E27FC236}">
                    <a16:creationId xmlns:a16="http://schemas.microsoft.com/office/drawing/2014/main" id="{261DEA0B-4B55-4C97-B7AA-6C7E35B184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4119" name="Group 869">
              <a:extLst>
                <a:ext uri="{FF2B5EF4-FFF2-40B4-BE49-F238E27FC236}">
                  <a16:creationId xmlns:a16="http://schemas.microsoft.com/office/drawing/2014/main" id="{76FCDED2-D103-4A11-AC79-65D1988EF3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1849"/>
              <a:ext cx="255" cy="82"/>
              <a:chOff x="5081" y="1718"/>
              <a:chExt cx="255" cy="82"/>
            </a:xfrm>
          </p:grpSpPr>
          <p:sp>
            <p:nvSpPr>
              <p:cNvPr id="4276" name="WordArt 870">
                <a:extLst>
                  <a:ext uri="{FF2B5EF4-FFF2-40B4-BE49-F238E27FC236}">
                    <a16:creationId xmlns:a16="http://schemas.microsoft.com/office/drawing/2014/main" id="{83B06B76-5E5C-46D5-9453-BF5886B9A7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4277" name="WordArt 871">
                <a:extLst>
                  <a:ext uri="{FF2B5EF4-FFF2-40B4-BE49-F238E27FC236}">
                    <a16:creationId xmlns:a16="http://schemas.microsoft.com/office/drawing/2014/main" id="{9738A458-527B-46F2-8862-3AA69FCFC6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4120" name="Group 872">
              <a:extLst>
                <a:ext uri="{FF2B5EF4-FFF2-40B4-BE49-F238E27FC236}">
                  <a16:creationId xmlns:a16="http://schemas.microsoft.com/office/drawing/2014/main" id="{A1274E95-4255-43DB-8040-1FA9EF9CF6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8" y="2189"/>
              <a:ext cx="255" cy="82"/>
              <a:chOff x="4089" y="2143"/>
              <a:chExt cx="255" cy="82"/>
            </a:xfrm>
          </p:grpSpPr>
          <p:sp>
            <p:nvSpPr>
              <p:cNvPr id="4274" name="WordArt 873">
                <a:extLst>
                  <a:ext uri="{FF2B5EF4-FFF2-40B4-BE49-F238E27FC236}">
                    <a16:creationId xmlns:a16="http://schemas.microsoft.com/office/drawing/2014/main" id="{CC7E90FB-BA94-4BEC-A83C-1EC33BE41C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4275" name="WordArt 874">
                <a:extLst>
                  <a:ext uri="{FF2B5EF4-FFF2-40B4-BE49-F238E27FC236}">
                    <a16:creationId xmlns:a16="http://schemas.microsoft.com/office/drawing/2014/main" id="{A2AB01BA-271B-4A5B-9929-A8E71ACBAC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4121" name="Group 875">
              <a:extLst>
                <a:ext uri="{FF2B5EF4-FFF2-40B4-BE49-F238E27FC236}">
                  <a16:creationId xmlns:a16="http://schemas.microsoft.com/office/drawing/2014/main" id="{17A2EEA0-3B28-4AF8-8C9C-90246C05C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8" y="1565"/>
              <a:ext cx="255" cy="82"/>
              <a:chOff x="3366" y="1545"/>
              <a:chExt cx="255" cy="82"/>
            </a:xfrm>
          </p:grpSpPr>
          <p:sp>
            <p:nvSpPr>
              <p:cNvPr id="4272" name="WordArt 876">
                <a:extLst>
                  <a:ext uri="{FF2B5EF4-FFF2-40B4-BE49-F238E27FC236}">
                    <a16:creationId xmlns:a16="http://schemas.microsoft.com/office/drawing/2014/main" id="{0ACA2439-ADE4-49F8-809A-DCAFBA57E1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4273" name="WordArt 877">
                <a:extLst>
                  <a:ext uri="{FF2B5EF4-FFF2-40B4-BE49-F238E27FC236}">
                    <a16:creationId xmlns:a16="http://schemas.microsoft.com/office/drawing/2014/main" id="{58313FF9-06F5-4B6F-A51C-0F27FDF8FD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4122" name="Group 878">
              <a:extLst>
                <a:ext uri="{FF2B5EF4-FFF2-40B4-BE49-F238E27FC236}">
                  <a16:creationId xmlns:a16="http://schemas.microsoft.com/office/drawing/2014/main" id="{B1498ED2-A9C6-4EF5-B03F-0EAE4C353F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7" y="1225"/>
              <a:ext cx="255" cy="82"/>
              <a:chOff x="3258" y="1251"/>
              <a:chExt cx="255" cy="82"/>
            </a:xfrm>
          </p:grpSpPr>
          <p:sp>
            <p:nvSpPr>
              <p:cNvPr id="4270" name="WordArt 879">
                <a:extLst>
                  <a:ext uri="{FF2B5EF4-FFF2-40B4-BE49-F238E27FC236}">
                    <a16:creationId xmlns:a16="http://schemas.microsoft.com/office/drawing/2014/main" id="{BD7C5342-BEDC-4566-996B-E7D1FB61BB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4271" name="WordArt 880">
                <a:extLst>
                  <a:ext uri="{FF2B5EF4-FFF2-40B4-BE49-F238E27FC236}">
                    <a16:creationId xmlns:a16="http://schemas.microsoft.com/office/drawing/2014/main" id="{A5B48658-74C7-4774-AB71-B3D3A4C6B3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4123" name="Group 881">
              <a:extLst>
                <a:ext uri="{FF2B5EF4-FFF2-40B4-BE49-F238E27FC236}">
                  <a16:creationId xmlns:a16="http://schemas.microsoft.com/office/drawing/2014/main" id="{FE22BD53-E0A4-4E3B-8065-277C9C7A90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5" y="1509"/>
              <a:ext cx="255" cy="82"/>
              <a:chOff x="3919" y="1548"/>
              <a:chExt cx="255" cy="82"/>
            </a:xfrm>
          </p:grpSpPr>
          <p:sp>
            <p:nvSpPr>
              <p:cNvPr id="4268" name="WordArt 882">
                <a:extLst>
                  <a:ext uri="{FF2B5EF4-FFF2-40B4-BE49-F238E27FC236}">
                    <a16:creationId xmlns:a16="http://schemas.microsoft.com/office/drawing/2014/main" id="{8502F377-6A56-483B-82DF-2251FDE856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4269" name="WordArt 883">
                <a:extLst>
                  <a:ext uri="{FF2B5EF4-FFF2-40B4-BE49-F238E27FC236}">
                    <a16:creationId xmlns:a16="http://schemas.microsoft.com/office/drawing/2014/main" id="{E186205B-9117-40C7-B042-7D7F65D1D2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4124" name="Group 884">
              <a:extLst>
                <a:ext uri="{FF2B5EF4-FFF2-40B4-BE49-F238E27FC236}">
                  <a16:creationId xmlns:a16="http://schemas.microsoft.com/office/drawing/2014/main" id="{39C4C857-E4CE-4F75-949D-27B5DC8B92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3" y="614"/>
              <a:ext cx="173" cy="56"/>
              <a:chOff x="5676" y="471"/>
              <a:chExt cx="173" cy="56"/>
            </a:xfrm>
          </p:grpSpPr>
          <p:sp>
            <p:nvSpPr>
              <p:cNvPr id="4266" name="WordArt 885">
                <a:extLst>
                  <a:ext uri="{FF2B5EF4-FFF2-40B4-BE49-F238E27FC236}">
                    <a16:creationId xmlns:a16="http://schemas.microsoft.com/office/drawing/2014/main" id="{89BF5E8C-B4B9-4591-89FA-66D1C67145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4267" name="WordArt 886">
                <a:extLst>
                  <a:ext uri="{FF2B5EF4-FFF2-40B4-BE49-F238E27FC236}">
                    <a16:creationId xmlns:a16="http://schemas.microsoft.com/office/drawing/2014/main" id="{137B2BD6-75C9-41C4-95C6-2FE9CA2DAD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4125" name="Group 887">
              <a:extLst>
                <a:ext uri="{FF2B5EF4-FFF2-40B4-BE49-F238E27FC236}">
                  <a16:creationId xmlns:a16="http://schemas.microsoft.com/office/drawing/2014/main" id="{2B75605C-0EE0-4C7A-9787-903BFA3D2D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4" y="3097"/>
              <a:ext cx="255" cy="82"/>
              <a:chOff x="3895" y="3117"/>
              <a:chExt cx="255" cy="82"/>
            </a:xfrm>
          </p:grpSpPr>
          <p:sp>
            <p:nvSpPr>
              <p:cNvPr id="4264" name="WordArt 888">
                <a:extLst>
                  <a:ext uri="{FF2B5EF4-FFF2-40B4-BE49-F238E27FC236}">
                    <a16:creationId xmlns:a16="http://schemas.microsoft.com/office/drawing/2014/main" id="{34B744E3-A05C-4A3A-93D7-05E4FD5D10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4265" name="WordArt 889">
                <a:extLst>
                  <a:ext uri="{FF2B5EF4-FFF2-40B4-BE49-F238E27FC236}">
                    <a16:creationId xmlns:a16="http://schemas.microsoft.com/office/drawing/2014/main" id="{91C1CFF1-3054-4CAE-B2B6-D89BAC7A1E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4126" name="Group 890">
              <a:extLst>
                <a:ext uri="{FF2B5EF4-FFF2-40B4-BE49-F238E27FC236}">
                  <a16:creationId xmlns:a16="http://schemas.microsoft.com/office/drawing/2014/main" id="{EB5F3843-32EA-4C76-9E6C-5D2734BA37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5" y="2586"/>
              <a:ext cx="255" cy="82"/>
              <a:chOff x="4514" y="2653"/>
              <a:chExt cx="255" cy="82"/>
            </a:xfrm>
          </p:grpSpPr>
          <p:sp>
            <p:nvSpPr>
              <p:cNvPr id="4262" name="WordArt 891">
                <a:extLst>
                  <a:ext uri="{FF2B5EF4-FFF2-40B4-BE49-F238E27FC236}">
                    <a16:creationId xmlns:a16="http://schemas.microsoft.com/office/drawing/2014/main" id="{C7B5FCA7-EBE8-4FD0-B6A7-60BE7506A7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4263" name="WordArt 892">
                <a:extLst>
                  <a:ext uri="{FF2B5EF4-FFF2-40B4-BE49-F238E27FC236}">
                    <a16:creationId xmlns:a16="http://schemas.microsoft.com/office/drawing/2014/main" id="{5718DF02-776C-4C6B-A221-286DDCAFFF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4127" name="Group 893">
              <a:extLst>
                <a:ext uri="{FF2B5EF4-FFF2-40B4-BE49-F238E27FC236}">
                  <a16:creationId xmlns:a16="http://schemas.microsoft.com/office/drawing/2014/main" id="{6F9FEBAA-C087-48D2-A317-C5B34AA2AF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4" y="3550"/>
              <a:ext cx="255" cy="82"/>
              <a:chOff x="3635" y="3452"/>
              <a:chExt cx="255" cy="82"/>
            </a:xfrm>
          </p:grpSpPr>
          <p:sp>
            <p:nvSpPr>
              <p:cNvPr id="4260" name="WordArt 894">
                <a:extLst>
                  <a:ext uri="{FF2B5EF4-FFF2-40B4-BE49-F238E27FC236}">
                    <a16:creationId xmlns:a16="http://schemas.microsoft.com/office/drawing/2014/main" id="{40B0E981-17B8-409E-87AD-0D24D24044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4261" name="WordArt 895">
                <a:extLst>
                  <a:ext uri="{FF2B5EF4-FFF2-40B4-BE49-F238E27FC236}">
                    <a16:creationId xmlns:a16="http://schemas.microsoft.com/office/drawing/2014/main" id="{31FF75B6-C281-4F21-9397-B091D2A1B5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4128" name="Group 896">
              <a:extLst>
                <a:ext uri="{FF2B5EF4-FFF2-40B4-BE49-F238E27FC236}">
                  <a16:creationId xmlns:a16="http://schemas.microsoft.com/office/drawing/2014/main" id="{5133C77B-43B8-4614-BE61-A65B02946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1" y="3210"/>
              <a:ext cx="341" cy="82"/>
              <a:chOff x="2870" y="3079"/>
              <a:chExt cx="341" cy="82"/>
            </a:xfrm>
          </p:grpSpPr>
          <p:sp>
            <p:nvSpPr>
              <p:cNvPr id="4258" name="WordArt 897">
                <a:extLst>
                  <a:ext uri="{FF2B5EF4-FFF2-40B4-BE49-F238E27FC236}">
                    <a16:creationId xmlns:a16="http://schemas.microsoft.com/office/drawing/2014/main" id="{D0DD14A2-BE3E-4D31-95E5-A3799233D3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4259" name="WordArt 898">
                <a:extLst>
                  <a:ext uri="{FF2B5EF4-FFF2-40B4-BE49-F238E27FC236}">
                    <a16:creationId xmlns:a16="http://schemas.microsoft.com/office/drawing/2014/main" id="{039D403A-BD5D-4012-B672-EA45D807A1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4129" name="Group 899">
              <a:extLst>
                <a:ext uri="{FF2B5EF4-FFF2-40B4-BE49-F238E27FC236}">
                  <a16:creationId xmlns:a16="http://schemas.microsoft.com/office/drawing/2014/main" id="{4883B748-2DF5-4EC4-AE07-3E80A8AD91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8" y="2813"/>
              <a:ext cx="255" cy="82"/>
              <a:chOff x="4230" y="2427"/>
              <a:chExt cx="255" cy="82"/>
            </a:xfrm>
          </p:grpSpPr>
          <p:sp>
            <p:nvSpPr>
              <p:cNvPr id="4256" name="WordArt 900">
                <a:extLst>
                  <a:ext uri="{FF2B5EF4-FFF2-40B4-BE49-F238E27FC236}">
                    <a16:creationId xmlns:a16="http://schemas.microsoft.com/office/drawing/2014/main" id="{07485791-2286-44D2-B251-B44F384B0E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4257" name="WordArt 901">
                <a:extLst>
                  <a:ext uri="{FF2B5EF4-FFF2-40B4-BE49-F238E27FC236}">
                    <a16:creationId xmlns:a16="http://schemas.microsoft.com/office/drawing/2014/main" id="{E48C671F-5FAB-42E4-B9F7-F1AAFD3F7D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4130" name="Group 902">
              <a:extLst>
                <a:ext uri="{FF2B5EF4-FFF2-40B4-BE49-F238E27FC236}">
                  <a16:creationId xmlns:a16="http://schemas.microsoft.com/office/drawing/2014/main" id="{D5592674-126E-41D2-8D2C-BE4CCE5E6B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4" y="2146"/>
              <a:ext cx="121" cy="56"/>
              <a:chOff x="3125" y="1973"/>
              <a:chExt cx="121" cy="56"/>
            </a:xfrm>
          </p:grpSpPr>
          <p:sp>
            <p:nvSpPr>
              <p:cNvPr id="4254" name="WordArt 903">
                <a:extLst>
                  <a:ext uri="{FF2B5EF4-FFF2-40B4-BE49-F238E27FC236}">
                    <a16:creationId xmlns:a16="http://schemas.microsoft.com/office/drawing/2014/main" id="{0DECADE8-0399-40F7-9FDF-55D0BFDEF1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4255" name="WordArt 904">
                <a:extLst>
                  <a:ext uri="{FF2B5EF4-FFF2-40B4-BE49-F238E27FC236}">
                    <a16:creationId xmlns:a16="http://schemas.microsoft.com/office/drawing/2014/main" id="{919D96D8-7CCB-49DF-A34B-1D53E26664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4131" name="Group 905">
              <a:extLst>
                <a:ext uri="{FF2B5EF4-FFF2-40B4-BE49-F238E27FC236}">
                  <a16:creationId xmlns:a16="http://schemas.microsoft.com/office/drawing/2014/main" id="{008E0C84-5F74-4375-9BE9-8F3D367EFF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8" y="2757"/>
              <a:ext cx="341" cy="82"/>
              <a:chOff x="3409" y="2739"/>
              <a:chExt cx="341" cy="82"/>
            </a:xfrm>
          </p:grpSpPr>
          <p:sp>
            <p:nvSpPr>
              <p:cNvPr id="4252" name="WordArt 906">
                <a:extLst>
                  <a:ext uri="{FF2B5EF4-FFF2-40B4-BE49-F238E27FC236}">
                    <a16:creationId xmlns:a16="http://schemas.microsoft.com/office/drawing/2014/main" id="{C0AD30A7-8149-4B0F-82FD-144E230240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4253" name="WordArt 907">
                <a:extLst>
                  <a:ext uri="{FF2B5EF4-FFF2-40B4-BE49-F238E27FC236}">
                    <a16:creationId xmlns:a16="http://schemas.microsoft.com/office/drawing/2014/main" id="{16FCF21A-B5B2-49E0-A24E-2FB3DF8544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4132" name="Group 908">
              <a:extLst>
                <a:ext uri="{FF2B5EF4-FFF2-40B4-BE49-F238E27FC236}">
                  <a16:creationId xmlns:a16="http://schemas.microsoft.com/office/drawing/2014/main" id="{D5CA91D0-EF9C-43F2-AB93-7790996BB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2" y="2359"/>
              <a:ext cx="255" cy="82"/>
              <a:chOff x="5903" y="2228"/>
              <a:chExt cx="255" cy="82"/>
            </a:xfrm>
          </p:grpSpPr>
          <p:sp>
            <p:nvSpPr>
              <p:cNvPr id="4250" name="WordArt 909">
                <a:extLst>
                  <a:ext uri="{FF2B5EF4-FFF2-40B4-BE49-F238E27FC236}">
                    <a16:creationId xmlns:a16="http://schemas.microsoft.com/office/drawing/2014/main" id="{3E44287D-6504-41EA-8AC3-4C1BD15347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4251" name="WordArt 910">
                <a:extLst>
                  <a:ext uri="{FF2B5EF4-FFF2-40B4-BE49-F238E27FC236}">
                    <a16:creationId xmlns:a16="http://schemas.microsoft.com/office/drawing/2014/main" id="{E2BA4D59-5850-481A-A10C-7549FEF695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4133" name="Group 911">
              <a:extLst>
                <a:ext uri="{FF2B5EF4-FFF2-40B4-BE49-F238E27FC236}">
                  <a16:creationId xmlns:a16="http://schemas.microsoft.com/office/drawing/2014/main" id="{84F05E29-A8E3-4FDA-B783-F38A3260C0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2457"/>
              <a:ext cx="255" cy="82"/>
              <a:chOff x="6158" y="2488"/>
              <a:chExt cx="255" cy="82"/>
            </a:xfrm>
          </p:grpSpPr>
          <p:sp>
            <p:nvSpPr>
              <p:cNvPr id="4248" name="WordArt 912">
                <a:extLst>
                  <a:ext uri="{FF2B5EF4-FFF2-40B4-BE49-F238E27FC236}">
                    <a16:creationId xmlns:a16="http://schemas.microsoft.com/office/drawing/2014/main" id="{E6FE411C-6176-4882-96FF-062A5FA198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4249" name="WordArt 913">
                <a:extLst>
                  <a:ext uri="{FF2B5EF4-FFF2-40B4-BE49-F238E27FC236}">
                    <a16:creationId xmlns:a16="http://schemas.microsoft.com/office/drawing/2014/main" id="{874704B5-2861-4E42-BA9D-784669F20F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4134" name="Group 914">
              <a:extLst>
                <a:ext uri="{FF2B5EF4-FFF2-40B4-BE49-F238E27FC236}">
                  <a16:creationId xmlns:a16="http://schemas.microsoft.com/office/drawing/2014/main" id="{B3560E3C-E7EB-4A9C-A071-57DA558434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2359"/>
              <a:ext cx="342" cy="82"/>
              <a:chOff x="5477" y="1973"/>
              <a:chExt cx="342" cy="82"/>
            </a:xfrm>
          </p:grpSpPr>
          <p:sp>
            <p:nvSpPr>
              <p:cNvPr id="4246" name="WordArt 915">
                <a:extLst>
                  <a:ext uri="{FF2B5EF4-FFF2-40B4-BE49-F238E27FC236}">
                    <a16:creationId xmlns:a16="http://schemas.microsoft.com/office/drawing/2014/main" id="{7178E9CE-3DA2-4F4E-B798-236F2D3DEA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4247" name="WordArt 916">
                <a:extLst>
                  <a:ext uri="{FF2B5EF4-FFF2-40B4-BE49-F238E27FC236}">
                    <a16:creationId xmlns:a16="http://schemas.microsoft.com/office/drawing/2014/main" id="{91466A00-74EC-4D69-9FE1-68F5844BB0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4135" name="Group 917">
              <a:extLst>
                <a:ext uri="{FF2B5EF4-FFF2-40B4-BE49-F238E27FC236}">
                  <a16:creationId xmlns:a16="http://schemas.microsoft.com/office/drawing/2014/main" id="{B985A311-3930-4EF1-B548-D08B86B57E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1396"/>
              <a:ext cx="255" cy="82"/>
              <a:chOff x="4769" y="1690"/>
              <a:chExt cx="255" cy="82"/>
            </a:xfrm>
          </p:grpSpPr>
          <p:sp>
            <p:nvSpPr>
              <p:cNvPr id="4244" name="WordArt 918">
                <a:extLst>
                  <a:ext uri="{FF2B5EF4-FFF2-40B4-BE49-F238E27FC236}">
                    <a16:creationId xmlns:a16="http://schemas.microsoft.com/office/drawing/2014/main" id="{4A29F828-72CF-4EA7-A920-ECB5DADCD6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4245" name="WordArt 919">
                <a:extLst>
                  <a:ext uri="{FF2B5EF4-FFF2-40B4-BE49-F238E27FC236}">
                    <a16:creationId xmlns:a16="http://schemas.microsoft.com/office/drawing/2014/main" id="{F25F4710-5BC0-4BA1-9E69-DE6D7A0C61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4136" name="Group 920">
              <a:extLst>
                <a:ext uri="{FF2B5EF4-FFF2-40B4-BE49-F238E27FC236}">
                  <a16:creationId xmlns:a16="http://schemas.microsoft.com/office/drawing/2014/main" id="{2E2061EB-A0C9-4AA7-BD61-02DA9436B4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1679"/>
              <a:ext cx="255" cy="82"/>
              <a:chOff x="4543" y="1378"/>
              <a:chExt cx="255" cy="82"/>
            </a:xfrm>
          </p:grpSpPr>
          <p:sp>
            <p:nvSpPr>
              <p:cNvPr id="4242" name="WordArt 921">
                <a:extLst>
                  <a:ext uri="{FF2B5EF4-FFF2-40B4-BE49-F238E27FC236}">
                    <a16:creationId xmlns:a16="http://schemas.microsoft.com/office/drawing/2014/main" id="{C3F78295-B338-4C0F-8299-233369AC5A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4243" name="WordArt 922">
                <a:extLst>
                  <a:ext uri="{FF2B5EF4-FFF2-40B4-BE49-F238E27FC236}">
                    <a16:creationId xmlns:a16="http://schemas.microsoft.com/office/drawing/2014/main" id="{C82C4DAA-6D10-4AB4-886D-DDFE1DF867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4137" name="Group 923">
              <a:extLst>
                <a:ext uri="{FF2B5EF4-FFF2-40B4-BE49-F238E27FC236}">
                  <a16:creationId xmlns:a16="http://schemas.microsoft.com/office/drawing/2014/main" id="{613E749C-50B7-48EB-A128-D776C02F20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9" y="444"/>
              <a:ext cx="173" cy="56"/>
              <a:chOff x="4626" y="444"/>
              <a:chExt cx="173" cy="56"/>
            </a:xfrm>
          </p:grpSpPr>
          <p:sp>
            <p:nvSpPr>
              <p:cNvPr id="4240" name="WordArt 924">
                <a:extLst>
                  <a:ext uri="{FF2B5EF4-FFF2-40B4-BE49-F238E27FC236}">
                    <a16:creationId xmlns:a16="http://schemas.microsoft.com/office/drawing/2014/main" id="{95BB6311-7342-43A7-93F9-96D6A82D09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4241" name="WordArt 925">
                <a:extLst>
                  <a:ext uri="{FF2B5EF4-FFF2-40B4-BE49-F238E27FC236}">
                    <a16:creationId xmlns:a16="http://schemas.microsoft.com/office/drawing/2014/main" id="{2CE0255B-087F-4C33-A26D-A3E047FC94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4138" name="Group 926">
              <a:extLst>
                <a:ext uri="{FF2B5EF4-FFF2-40B4-BE49-F238E27FC236}">
                  <a16:creationId xmlns:a16="http://schemas.microsoft.com/office/drawing/2014/main" id="{CE44A8CD-510E-48A9-A6AA-B4FA7BF961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1" y="1396"/>
              <a:ext cx="255" cy="82"/>
              <a:chOff x="4372" y="981"/>
              <a:chExt cx="255" cy="82"/>
            </a:xfrm>
          </p:grpSpPr>
          <p:sp>
            <p:nvSpPr>
              <p:cNvPr id="4238" name="WordArt 927">
                <a:extLst>
                  <a:ext uri="{FF2B5EF4-FFF2-40B4-BE49-F238E27FC236}">
                    <a16:creationId xmlns:a16="http://schemas.microsoft.com/office/drawing/2014/main" id="{14F96300-7292-443D-BAE7-278998B69A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4239" name="WordArt 928">
                <a:extLst>
                  <a:ext uri="{FF2B5EF4-FFF2-40B4-BE49-F238E27FC236}">
                    <a16:creationId xmlns:a16="http://schemas.microsoft.com/office/drawing/2014/main" id="{9424172F-55CE-404B-989E-F42F16D014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4139" name="Group 929">
              <a:extLst>
                <a:ext uri="{FF2B5EF4-FFF2-40B4-BE49-F238E27FC236}">
                  <a16:creationId xmlns:a16="http://schemas.microsoft.com/office/drawing/2014/main" id="{6DC060B0-13B2-4A07-83F1-A32E588132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56" y="955"/>
              <a:ext cx="199" cy="56"/>
              <a:chOff x="4542" y="813"/>
              <a:chExt cx="199" cy="56"/>
            </a:xfrm>
          </p:grpSpPr>
          <p:sp>
            <p:nvSpPr>
              <p:cNvPr id="4236" name="WordArt 930">
                <a:extLst>
                  <a:ext uri="{FF2B5EF4-FFF2-40B4-BE49-F238E27FC236}">
                    <a16:creationId xmlns:a16="http://schemas.microsoft.com/office/drawing/2014/main" id="{3C464B60-764B-4990-8949-6CC74E5E0A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4237" name="WordArt 931">
                <a:extLst>
                  <a:ext uri="{FF2B5EF4-FFF2-40B4-BE49-F238E27FC236}">
                    <a16:creationId xmlns:a16="http://schemas.microsoft.com/office/drawing/2014/main" id="{E175E1F1-97A7-4F5C-8D8F-813B46C6FA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4140" name="Group 932">
              <a:extLst>
                <a:ext uri="{FF2B5EF4-FFF2-40B4-BE49-F238E27FC236}">
                  <a16:creationId xmlns:a16="http://schemas.microsoft.com/office/drawing/2014/main" id="{747F6983-3057-44D7-96EE-D599BEF50A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3" y="728"/>
              <a:ext cx="199" cy="56"/>
              <a:chOff x="5223" y="641"/>
              <a:chExt cx="199" cy="56"/>
            </a:xfrm>
          </p:grpSpPr>
          <p:sp>
            <p:nvSpPr>
              <p:cNvPr id="4234" name="WordArt 933">
                <a:extLst>
                  <a:ext uri="{FF2B5EF4-FFF2-40B4-BE49-F238E27FC236}">
                    <a16:creationId xmlns:a16="http://schemas.microsoft.com/office/drawing/2014/main" id="{1549A3B8-949B-4A0E-94BF-04D109A1D8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4235" name="WordArt 934">
                <a:extLst>
                  <a:ext uri="{FF2B5EF4-FFF2-40B4-BE49-F238E27FC236}">
                    <a16:creationId xmlns:a16="http://schemas.microsoft.com/office/drawing/2014/main" id="{39AA626D-24A4-45A6-A9CC-A5BA5A9919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4141" name="Group 935">
              <a:extLst>
                <a:ext uri="{FF2B5EF4-FFF2-40B4-BE49-F238E27FC236}">
                  <a16:creationId xmlns:a16="http://schemas.microsoft.com/office/drawing/2014/main" id="{96340AEC-22E0-465F-9EFA-0AFAF14B68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2" y="2216"/>
              <a:ext cx="255" cy="80"/>
              <a:chOff x="6682" y="2216"/>
              <a:chExt cx="255" cy="80"/>
            </a:xfrm>
          </p:grpSpPr>
          <p:sp>
            <p:nvSpPr>
              <p:cNvPr id="4232" name="WordArt 936">
                <a:extLst>
                  <a:ext uri="{FF2B5EF4-FFF2-40B4-BE49-F238E27FC236}">
                    <a16:creationId xmlns:a16="http://schemas.microsoft.com/office/drawing/2014/main" id="{5E13BA73-8866-4B78-AE61-B8E607B130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83" y="22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4233" name="WordArt 937">
                <a:extLst>
                  <a:ext uri="{FF2B5EF4-FFF2-40B4-BE49-F238E27FC236}">
                    <a16:creationId xmlns:a16="http://schemas.microsoft.com/office/drawing/2014/main" id="{E440CDB8-23D5-40A2-B9A2-C5B2049472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82" y="22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4142" name="Group 938">
              <a:extLst>
                <a:ext uri="{FF2B5EF4-FFF2-40B4-BE49-F238E27FC236}">
                  <a16:creationId xmlns:a16="http://schemas.microsoft.com/office/drawing/2014/main" id="{F7151ACB-D453-43AC-9DE6-CF7D854AA3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1850"/>
              <a:ext cx="255" cy="82"/>
              <a:chOff x="3425" y="1910"/>
              <a:chExt cx="255" cy="82"/>
            </a:xfrm>
          </p:grpSpPr>
          <p:sp>
            <p:nvSpPr>
              <p:cNvPr id="4230" name="WordArt 939">
                <a:extLst>
                  <a:ext uri="{FF2B5EF4-FFF2-40B4-BE49-F238E27FC236}">
                    <a16:creationId xmlns:a16="http://schemas.microsoft.com/office/drawing/2014/main" id="{635BEEE1-AD99-4EF8-AE57-9A9204A7AE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4231" name="WordArt 940">
                <a:extLst>
                  <a:ext uri="{FF2B5EF4-FFF2-40B4-BE49-F238E27FC236}">
                    <a16:creationId xmlns:a16="http://schemas.microsoft.com/office/drawing/2014/main" id="{0269B04B-9512-42C4-AF05-F04689B31D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4143" name="Group 941">
              <a:extLst>
                <a:ext uri="{FF2B5EF4-FFF2-40B4-BE49-F238E27FC236}">
                  <a16:creationId xmlns:a16="http://schemas.microsoft.com/office/drawing/2014/main" id="{F9D46FC1-350C-4927-8233-553B8DAAAF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1112"/>
              <a:ext cx="255" cy="82"/>
              <a:chOff x="4174" y="1179"/>
              <a:chExt cx="255" cy="82"/>
            </a:xfrm>
          </p:grpSpPr>
          <p:sp>
            <p:nvSpPr>
              <p:cNvPr id="4228" name="WordArt 942">
                <a:extLst>
                  <a:ext uri="{FF2B5EF4-FFF2-40B4-BE49-F238E27FC236}">
                    <a16:creationId xmlns:a16="http://schemas.microsoft.com/office/drawing/2014/main" id="{0EBEB3F7-5BB3-48BD-BD84-F355BCBBE6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4229" name="WordArt 943">
                <a:extLst>
                  <a:ext uri="{FF2B5EF4-FFF2-40B4-BE49-F238E27FC236}">
                    <a16:creationId xmlns:a16="http://schemas.microsoft.com/office/drawing/2014/main" id="{5AE2674F-1871-44B2-B687-9A4D9273CC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4144" name="Group 944">
              <a:extLst>
                <a:ext uri="{FF2B5EF4-FFF2-40B4-BE49-F238E27FC236}">
                  <a16:creationId xmlns:a16="http://schemas.microsoft.com/office/drawing/2014/main" id="{8016408F-5B1D-4045-9088-AE849BD5CD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077"/>
              <a:ext cx="255" cy="82"/>
              <a:chOff x="3550" y="2143"/>
              <a:chExt cx="255" cy="82"/>
            </a:xfrm>
          </p:grpSpPr>
          <p:sp>
            <p:nvSpPr>
              <p:cNvPr id="4226" name="WordArt 945">
                <a:extLst>
                  <a:ext uri="{FF2B5EF4-FFF2-40B4-BE49-F238E27FC236}">
                    <a16:creationId xmlns:a16="http://schemas.microsoft.com/office/drawing/2014/main" id="{6516236D-E3BA-495B-BF95-4D742C62B2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4227" name="WordArt 946">
                <a:extLst>
                  <a:ext uri="{FF2B5EF4-FFF2-40B4-BE49-F238E27FC236}">
                    <a16:creationId xmlns:a16="http://schemas.microsoft.com/office/drawing/2014/main" id="{1C7A875D-A9D1-4874-BBB0-A37B2795AE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4145" name="Group 947">
              <a:extLst>
                <a:ext uri="{FF2B5EF4-FFF2-40B4-BE49-F238E27FC236}">
                  <a16:creationId xmlns:a16="http://schemas.microsoft.com/office/drawing/2014/main" id="{303729D3-C34A-4744-8296-68D7B48D0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303"/>
              <a:ext cx="255" cy="82"/>
              <a:chOff x="3408" y="2342"/>
              <a:chExt cx="255" cy="82"/>
            </a:xfrm>
          </p:grpSpPr>
          <p:sp>
            <p:nvSpPr>
              <p:cNvPr id="4224" name="WordArt 948">
                <a:extLst>
                  <a:ext uri="{FF2B5EF4-FFF2-40B4-BE49-F238E27FC236}">
                    <a16:creationId xmlns:a16="http://schemas.microsoft.com/office/drawing/2014/main" id="{6D6C2041-EC1B-4FAB-B348-0970CAF912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4225" name="WordArt 949">
                <a:extLst>
                  <a:ext uri="{FF2B5EF4-FFF2-40B4-BE49-F238E27FC236}">
                    <a16:creationId xmlns:a16="http://schemas.microsoft.com/office/drawing/2014/main" id="{7C2851FA-E6DC-4808-9563-E277C0A4F2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4146" name="Group 950">
              <a:extLst>
                <a:ext uri="{FF2B5EF4-FFF2-40B4-BE49-F238E27FC236}">
                  <a16:creationId xmlns:a16="http://schemas.microsoft.com/office/drawing/2014/main" id="{FC86309B-56C5-4A7F-9C64-1D231B2147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529"/>
              <a:ext cx="255" cy="82"/>
              <a:chOff x="3522" y="2512"/>
              <a:chExt cx="255" cy="82"/>
            </a:xfrm>
          </p:grpSpPr>
          <p:sp>
            <p:nvSpPr>
              <p:cNvPr id="4222" name="WordArt 951">
                <a:extLst>
                  <a:ext uri="{FF2B5EF4-FFF2-40B4-BE49-F238E27FC236}">
                    <a16:creationId xmlns:a16="http://schemas.microsoft.com/office/drawing/2014/main" id="{44C610E1-5F93-4BB9-9185-B060250A08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4223" name="WordArt 952">
                <a:extLst>
                  <a:ext uri="{FF2B5EF4-FFF2-40B4-BE49-F238E27FC236}">
                    <a16:creationId xmlns:a16="http://schemas.microsoft.com/office/drawing/2014/main" id="{F0EBEE04-772F-43FC-B9AE-C255807ACD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4147" name="Group 953">
              <a:extLst>
                <a:ext uri="{FF2B5EF4-FFF2-40B4-BE49-F238E27FC236}">
                  <a16:creationId xmlns:a16="http://schemas.microsoft.com/office/drawing/2014/main" id="{31DB9002-B656-4DDF-BE21-5F03A43FEB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7" y="1849"/>
              <a:ext cx="255" cy="82"/>
              <a:chOff x="3193" y="2188"/>
              <a:chExt cx="255" cy="82"/>
            </a:xfrm>
          </p:grpSpPr>
          <p:sp>
            <p:nvSpPr>
              <p:cNvPr id="4220" name="WordArt 954">
                <a:extLst>
                  <a:ext uri="{FF2B5EF4-FFF2-40B4-BE49-F238E27FC236}">
                    <a16:creationId xmlns:a16="http://schemas.microsoft.com/office/drawing/2014/main" id="{3FA4E0A0-7EF6-4D59-9FD9-EB9AB8A2CE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4221" name="WordArt 955">
                <a:extLst>
                  <a:ext uri="{FF2B5EF4-FFF2-40B4-BE49-F238E27FC236}">
                    <a16:creationId xmlns:a16="http://schemas.microsoft.com/office/drawing/2014/main" id="{CD8E5AC3-433D-44BC-B968-A11D92BB96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4148" name="Group 956">
              <a:extLst>
                <a:ext uri="{FF2B5EF4-FFF2-40B4-BE49-F238E27FC236}">
                  <a16:creationId xmlns:a16="http://schemas.microsoft.com/office/drawing/2014/main" id="{2B716928-24C1-48A1-9D7B-5913BE81D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6" y="728"/>
              <a:ext cx="199" cy="56"/>
              <a:chOff x="4854" y="754"/>
              <a:chExt cx="199" cy="56"/>
            </a:xfrm>
          </p:grpSpPr>
          <p:sp>
            <p:nvSpPr>
              <p:cNvPr id="4218" name="WordArt 957">
                <a:extLst>
                  <a:ext uri="{FF2B5EF4-FFF2-40B4-BE49-F238E27FC236}">
                    <a16:creationId xmlns:a16="http://schemas.microsoft.com/office/drawing/2014/main" id="{CE1C508F-0D45-4B69-B2F4-738890D82E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4219" name="WordArt 958">
                <a:extLst>
                  <a:ext uri="{FF2B5EF4-FFF2-40B4-BE49-F238E27FC236}">
                    <a16:creationId xmlns:a16="http://schemas.microsoft.com/office/drawing/2014/main" id="{E573842B-2DDF-4C91-B859-AF28727B3C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4149" name="Group 959">
              <a:extLst>
                <a:ext uri="{FF2B5EF4-FFF2-40B4-BE49-F238E27FC236}">
                  <a16:creationId xmlns:a16="http://schemas.microsoft.com/office/drawing/2014/main" id="{3292F234-C4E7-479A-A2F2-9EF05C760F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1" y="2486"/>
              <a:ext cx="173" cy="56"/>
              <a:chOff x="2849" y="2407"/>
              <a:chExt cx="173" cy="56"/>
            </a:xfrm>
          </p:grpSpPr>
          <p:sp>
            <p:nvSpPr>
              <p:cNvPr id="4216" name="WordArt 960">
                <a:extLst>
                  <a:ext uri="{FF2B5EF4-FFF2-40B4-BE49-F238E27FC236}">
                    <a16:creationId xmlns:a16="http://schemas.microsoft.com/office/drawing/2014/main" id="{8018E40B-E738-4A92-B6BA-CC26EB0A9E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4217" name="WordArt 961">
                <a:extLst>
                  <a:ext uri="{FF2B5EF4-FFF2-40B4-BE49-F238E27FC236}">
                    <a16:creationId xmlns:a16="http://schemas.microsoft.com/office/drawing/2014/main" id="{01C9F9D1-8A04-4FA7-B711-15527748D9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4150" name="Group 962">
              <a:extLst>
                <a:ext uri="{FF2B5EF4-FFF2-40B4-BE49-F238E27FC236}">
                  <a16:creationId xmlns:a16="http://schemas.microsoft.com/office/drawing/2014/main" id="{073CFF66-2155-4008-AC2B-1A825D448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5" y="2486"/>
              <a:ext cx="173" cy="56"/>
              <a:chOff x="3096" y="2398"/>
              <a:chExt cx="173" cy="56"/>
            </a:xfrm>
          </p:grpSpPr>
          <p:sp>
            <p:nvSpPr>
              <p:cNvPr id="4214" name="WordArt 963">
                <a:extLst>
                  <a:ext uri="{FF2B5EF4-FFF2-40B4-BE49-F238E27FC236}">
                    <a16:creationId xmlns:a16="http://schemas.microsoft.com/office/drawing/2014/main" id="{9BF3070A-D73D-49E7-82D7-03833955E8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4215" name="WordArt 964">
                <a:extLst>
                  <a:ext uri="{FF2B5EF4-FFF2-40B4-BE49-F238E27FC236}">
                    <a16:creationId xmlns:a16="http://schemas.microsoft.com/office/drawing/2014/main" id="{5B930D16-774D-4A59-9678-DACF04F2D5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4151" name="Group 965">
              <a:extLst>
                <a:ext uri="{FF2B5EF4-FFF2-40B4-BE49-F238E27FC236}">
                  <a16:creationId xmlns:a16="http://schemas.microsoft.com/office/drawing/2014/main" id="{A68B8EFB-6C5D-4C6E-9696-A05CE55181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27"/>
              <a:ext cx="255" cy="82"/>
              <a:chOff x="3011" y="4610"/>
              <a:chExt cx="255" cy="82"/>
            </a:xfrm>
          </p:grpSpPr>
          <p:sp>
            <p:nvSpPr>
              <p:cNvPr id="4212" name="WordArt 966">
                <a:extLst>
                  <a:ext uri="{FF2B5EF4-FFF2-40B4-BE49-F238E27FC236}">
                    <a16:creationId xmlns:a16="http://schemas.microsoft.com/office/drawing/2014/main" id="{02894939-C822-444D-B8AA-CE00317FD3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4213" name="WordArt 967">
                <a:extLst>
                  <a:ext uri="{FF2B5EF4-FFF2-40B4-BE49-F238E27FC236}">
                    <a16:creationId xmlns:a16="http://schemas.microsoft.com/office/drawing/2014/main" id="{42987D01-EE89-460F-A554-2349EDA826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4152" name="Group 968">
              <a:extLst>
                <a:ext uri="{FF2B5EF4-FFF2-40B4-BE49-F238E27FC236}">
                  <a16:creationId xmlns:a16="http://schemas.microsoft.com/office/drawing/2014/main" id="{C77DD951-DA18-4ED8-B2F8-6DF6DF614C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4210" name="WordArt 969">
                <a:extLst>
                  <a:ext uri="{FF2B5EF4-FFF2-40B4-BE49-F238E27FC236}">
                    <a16:creationId xmlns:a16="http://schemas.microsoft.com/office/drawing/2014/main" id="{3F3F5FB0-EB9C-44FA-A537-E18EA167BA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4211" name="WordArt 970">
                <a:extLst>
                  <a:ext uri="{FF2B5EF4-FFF2-40B4-BE49-F238E27FC236}">
                    <a16:creationId xmlns:a16="http://schemas.microsoft.com/office/drawing/2014/main" id="{68B6BB5F-2CAC-4A41-8D39-00CF6D8677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4153" name="Group 974">
              <a:extLst>
                <a:ext uri="{FF2B5EF4-FFF2-40B4-BE49-F238E27FC236}">
                  <a16:creationId xmlns:a16="http://schemas.microsoft.com/office/drawing/2014/main" id="{696711CF-1397-4AFD-BC12-8B6763B50B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3096"/>
              <a:ext cx="341" cy="82"/>
              <a:chOff x="3465" y="2994"/>
              <a:chExt cx="341" cy="82"/>
            </a:xfrm>
          </p:grpSpPr>
          <p:sp>
            <p:nvSpPr>
              <p:cNvPr id="4208" name="WordArt 975">
                <a:extLst>
                  <a:ext uri="{FF2B5EF4-FFF2-40B4-BE49-F238E27FC236}">
                    <a16:creationId xmlns:a16="http://schemas.microsoft.com/office/drawing/2014/main" id="{36750856-4150-4764-A112-087336BBF4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4209" name="WordArt 976">
                <a:extLst>
                  <a:ext uri="{FF2B5EF4-FFF2-40B4-BE49-F238E27FC236}">
                    <a16:creationId xmlns:a16="http://schemas.microsoft.com/office/drawing/2014/main" id="{35437348-E523-4FD7-81E8-9AFCAB93AF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4154" name="Group 977">
              <a:extLst>
                <a:ext uri="{FF2B5EF4-FFF2-40B4-BE49-F238E27FC236}">
                  <a16:creationId xmlns:a16="http://schemas.microsoft.com/office/drawing/2014/main" id="{FCBC301E-BCA7-4F8C-9A3A-8339FA445E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9" y="2768"/>
              <a:ext cx="173" cy="56"/>
              <a:chOff x="2730" y="2642"/>
              <a:chExt cx="173" cy="56"/>
            </a:xfrm>
          </p:grpSpPr>
          <p:sp>
            <p:nvSpPr>
              <p:cNvPr id="4206" name="WordArt 978">
                <a:extLst>
                  <a:ext uri="{FF2B5EF4-FFF2-40B4-BE49-F238E27FC236}">
                    <a16:creationId xmlns:a16="http://schemas.microsoft.com/office/drawing/2014/main" id="{5E203610-470A-4F42-A559-82E1EA7293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4207" name="WordArt 979">
                <a:extLst>
                  <a:ext uri="{FF2B5EF4-FFF2-40B4-BE49-F238E27FC236}">
                    <a16:creationId xmlns:a16="http://schemas.microsoft.com/office/drawing/2014/main" id="{31903DBB-5A0E-4911-B86E-43B3C2C7A3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4155" name="Group 980">
              <a:extLst>
                <a:ext uri="{FF2B5EF4-FFF2-40B4-BE49-F238E27FC236}">
                  <a16:creationId xmlns:a16="http://schemas.microsoft.com/office/drawing/2014/main" id="{5705CD8C-7B6D-43EE-80B9-198A408E54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8" y="2769"/>
              <a:ext cx="121" cy="56"/>
              <a:chOff x="2998" y="2640"/>
              <a:chExt cx="121" cy="56"/>
            </a:xfrm>
          </p:grpSpPr>
          <p:sp>
            <p:nvSpPr>
              <p:cNvPr id="4204" name="WordArt 981">
                <a:extLst>
                  <a:ext uri="{FF2B5EF4-FFF2-40B4-BE49-F238E27FC236}">
                    <a16:creationId xmlns:a16="http://schemas.microsoft.com/office/drawing/2014/main" id="{8D033B6C-B860-4B59-9310-B04AEEBEFE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4205" name="WordArt 982">
                <a:extLst>
                  <a:ext uri="{FF2B5EF4-FFF2-40B4-BE49-F238E27FC236}">
                    <a16:creationId xmlns:a16="http://schemas.microsoft.com/office/drawing/2014/main" id="{548742F2-8436-44F2-969C-7EC1B086CD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4156" name="Group 983">
              <a:extLst>
                <a:ext uri="{FF2B5EF4-FFF2-40B4-BE49-F238E27FC236}">
                  <a16:creationId xmlns:a16="http://schemas.microsoft.com/office/drawing/2014/main" id="{79634C8E-090E-4524-822C-117E3E502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4" y="2757"/>
              <a:ext cx="255" cy="82"/>
              <a:chOff x="3129" y="2747"/>
              <a:chExt cx="255" cy="82"/>
            </a:xfrm>
          </p:grpSpPr>
          <p:sp>
            <p:nvSpPr>
              <p:cNvPr id="4202" name="WordArt 984">
                <a:extLst>
                  <a:ext uri="{FF2B5EF4-FFF2-40B4-BE49-F238E27FC236}">
                    <a16:creationId xmlns:a16="http://schemas.microsoft.com/office/drawing/2014/main" id="{5EC7A01A-95EE-4B35-BE10-BCC9D6AD36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4203" name="WordArt 985">
                <a:extLst>
                  <a:ext uri="{FF2B5EF4-FFF2-40B4-BE49-F238E27FC236}">
                    <a16:creationId xmlns:a16="http://schemas.microsoft.com/office/drawing/2014/main" id="{15443772-A1AE-48DF-A173-90E1FBF0A1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4157" name="Group 986">
              <a:extLst>
                <a:ext uri="{FF2B5EF4-FFF2-40B4-BE49-F238E27FC236}">
                  <a16:creationId xmlns:a16="http://schemas.microsoft.com/office/drawing/2014/main" id="{F8646673-C080-46B2-BF82-290CEF4C5C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4200" name="WordArt 987">
                <a:extLst>
                  <a:ext uri="{FF2B5EF4-FFF2-40B4-BE49-F238E27FC236}">
                    <a16:creationId xmlns:a16="http://schemas.microsoft.com/office/drawing/2014/main" id="{BC8087B8-4D73-44A6-A486-14419A8145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4201" name="WordArt 988">
                <a:extLst>
                  <a:ext uri="{FF2B5EF4-FFF2-40B4-BE49-F238E27FC236}">
                    <a16:creationId xmlns:a16="http://schemas.microsoft.com/office/drawing/2014/main" id="{838D9B79-D1DE-4555-8401-07A80985D2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4158" name="Group 989">
              <a:extLst>
                <a:ext uri="{FF2B5EF4-FFF2-40B4-BE49-F238E27FC236}">
                  <a16:creationId xmlns:a16="http://schemas.microsoft.com/office/drawing/2014/main" id="{B391DF71-1A51-4779-A02A-BC17696D9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586"/>
              <a:ext cx="255" cy="82"/>
              <a:chOff x="4911" y="2427"/>
              <a:chExt cx="255" cy="82"/>
            </a:xfrm>
          </p:grpSpPr>
          <p:sp>
            <p:nvSpPr>
              <p:cNvPr id="4198" name="WordArt 990">
                <a:extLst>
                  <a:ext uri="{FF2B5EF4-FFF2-40B4-BE49-F238E27FC236}">
                    <a16:creationId xmlns:a16="http://schemas.microsoft.com/office/drawing/2014/main" id="{C22F950D-FFBB-46D4-9244-84974728BB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4199" name="WordArt 991">
                <a:extLst>
                  <a:ext uri="{FF2B5EF4-FFF2-40B4-BE49-F238E27FC236}">
                    <a16:creationId xmlns:a16="http://schemas.microsoft.com/office/drawing/2014/main" id="{12BF9F47-392A-407F-ABD7-9FEE08E848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4159" name="Group 992">
              <a:extLst>
                <a:ext uri="{FF2B5EF4-FFF2-40B4-BE49-F238E27FC236}">
                  <a16:creationId xmlns:a16="http://schemas.microsoft.com/office/drawing/2014/main" id="{BD536499-B844-4877-9A9A-1A2D2E58C4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4" y="1623"/>
              <a:ext cx="255" cy="82"/>
              <a:chOff x="4372" y="1661"/>
              <a:chExt cx="255" cy="82"/>
            </a:xfrm>
          </p:grpSpPr>
          <p:sp>
            <p:nvSpPr>
              <p:cNvPr id="4196" name="WordArt 993">
                <a:extLst>
                  <a:ext uri="{FF2B5EF4-FFF2-40B4-BE49-F238E27FC236}">
                    <a16:creationId xmlns:a16="http://schemas.microsoft.com/office/drawing/2014/main" id="{842EF600-E0D3-4EC1-AD6F-6E63FE016F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4197" name="WordArt 994">
                <a:extLst>
                  <a:ext uri="{FF2B5EF4-FFF2-40B4-BE49-F238E27FC236}">
                    <a16:creationId xmlns:a16="http://schemas.microsoft.com/office/drawing/2014/main" id="{F07E4C9C-2B16-4D48-8B75-34A2CB7C90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4160" name="Group 995">
              <a:extLst>
                <a:ext uri="{FF2B5EF4-FFF2-40B4-BE49-F238E27FC236}">
                  <a16:creationId xmlns:a16="http://schemas.microsoft.com/office/drawing/2014/main" id="{2E9393CE-E6F8-4F49-BF5A-0C69F913A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3" y="1576"/>
              <a:ext cx="255" cy="82"/>
              <a:chOff x="2955" y="1576"/>
              <a:chExt cx="255" cy="82"/>
            </a:xfrm>
          </p:grpSpPr>
          <p:sp>
            <p:nvSpPr>
              <p:cNvPr id="4194" name="WordArt 996">
                <a:extLst>
                  <a:ext uri="{FF2B5EF4-FFF2-40B4-BE49-F238E27FC236}">
                    <a16:creationId xmlns:a16="http://schemas.microsoft.com/office/drawing/2014/main" id="{1D506035-038B-4BEF-B645-D2672D4825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4195" name="WordArt 997">
                <a:extLst>
                  <a:ext uri="{FF2B5EF4-FFF2-40B4-BE49-F238E27FC236}">
                    <a16:creationId xmlns:a16="http://schemas.microsoft.com/office/drawing/2014/main" id="{20A1682E-16CB-484B-B389-CED39D2F07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4161" name="Group 998">
              <a:extLst>
                <a:ext uri="{FF2B5EF4-FFF2-40B4-BE49-F238E27FC236}">
                  <a16:creationId xmlns:a16="http://schemas.microsoft.com/office/drawing/2014/main" id="{776ADC1B-2FF3-4F18-9F4D-CAE4D4DFC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4" y="829"/>
              <a:ext cx="255" cy="82"/>
              <a:chOff x="3570" y="996"/>
              <a:chExt cx="255" cy="82"/>
            </a:xfrm>
          </p:grpSpPr>
          <p:sp>
            <p:nvSpPr>
              <p:cNvPr id="4192" name="WordArt 999">
                <a:extLst>
                  <a:ext uri="{FF2B5EF4-FFF2-40B4-BE49-F238E27FC236}">
                    <a16:creationId xmlns:a16="http://schemas.microsoft.com/office/drawing/2014/main" id="{56353E38-9658-4F1C-92C4-29283FDB5A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4193" name="WordArt 1000">
                <a:extLst>
                  <a:ext uri="{FF2B5EF4-FFF2-40B4-BE49-F238E27FC236}">
                    <a16:creationId xmlns:a16="http://schemas.microsoft.com/office/drawing/2014/main" id="{7DE42DF2-1FDB-4B1D-8211-8652170BC0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4162" name="Group 1001">
              <a:extLst>
                <a:ext uri="{FF2B5EF4-FFF2-40B4-BE49-F238E27FC236}">
                  <a16:creationId xmlns:a16="http://schemas.microsoft.com/office/drawing/2014/main" id="{E287D6A8-7DF1-455A-BCAC-7D7B852DC8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" y="942"/>
              <a:ext cx="255" cy="82"/>
              <a:chOff x="3843" y="739"/>
              <a:chExt cx="255" cy="82"/>
            </a:xfrm>
          </p:grpSpPr>
          <p:sp>
            <p:nvSpPr>
              <p:cNvPr id="4190" name="WordArt 1002">
                <a:extLst>
                  <a:ext uri="{FF2B5EF4-FFF2-40B4-BE49-F238E27FC236}">
                    <a16:creationId xmlns:a16="http://schemas.microsoft.com/office/drawing/2014/main" id="{0DF9B765-6B58-459C-A6C3-15A2F8A063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4191" name="WordArt 1003">
                <a:extLst>
                  <a:ext uri="{FF2B5EF4-FFF2-40B4-BE49-F238E27FC236}">
                    <a16:creationId xmlns:a16="http://schemas.microsoft.com/office/drawing/2014/main" id="{97B62E45-3659-4FC4-8EE4-4AEC8700D5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4163" name="Group 1004">
              <a:extLst>
                <a:ext uri="{FF2B5EF4-FFF2-40B4-BE49-F238E27FC236}">
                  <a16:creationId xmlns:a16="http://schemas.microsoft.com/office/drawing/2014/main" id="{442E088C-49FA-4A71-923A-DAE85E9BFE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756"/>
              <a:ext cx="255" cy="82"/>
              <a:chOff x="4146" y="835"/>
              <a:chExt cx="255" cy="82"/>
            </a:xfrm>
          </p:grpSpPr>
          <p:sp>
            <p:nvSpPr>
              <p:cNvPr id="4188" name="WordArt 1005">
                <a:extLst>
                  <a:ext uri="{FF2B5EF4-FFF2-40B4-BE49-F238E27FC236}">
                    <a16:creationId xmlns:a16="http://schemas.microsoft.com/office/drawing/2014/main" id="{8DDE15C8-7147-44FC-8DB2-56A34261CB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4189" name="WordArt 1006">
                <a:extLst>
                  <a:ext uri="{FF2B5EF4-FFF2-40B4-BE49-F238E27FC236}">
                    <a16:creationId xmlns:a16="http://schemas.microsoft.com/office/drawing/2014/main" id="{B5C43892-9366-408F-8210-EA8C531496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4164" name="Group 1007">
              <a:extLst>
                <a:ext uri="{FF2B5EF4-FFF2-40B4-BE49-F238E27FC236}">
                  <a16:creationId xmlns:a16="http://schemas.microsoft.com/office/drawing/2014/main" id="{42EEFEC0-6FD2-482B-905E-C0A7D270D0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529"/>
              <a:ext cx="255" cy="82"/>
              <a:chOff x="4064" y="542"/>
              <a:chExt cx="255" cy="82"/>
            </a:xfrm>
          </p:grpSpPr>
          <p:sp>
            <p:nvSpPr>
              <p:cNvPr id="4186" name="WordArt 1008">
                <a:extLst>
                  <a:ext uri="{FF2B5EF4-FFF2-40B4-BE49-F238E27FC236}">
                    <a16:creationId xmlns:a16="http://schemas.microsoft.com/office/drawing/2014/main" id="{D8460BD6-B4ED-4F97-939E-221AD7A2E8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4187" name="WordArt 1009">
                <a:extLst>
                  <a:ext uri="{FF2B5EF4-FFF2-40B4-BE49-F238E27FC236}">
                    <a16:creationId xmlns:a16="http://schemas.microsoft.com/office/drawing/2014/main" id="{BDC1C89A-F516-4CB6-920A-9B0B3A2567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4165" name="Group 1010">
              <a:extLst>
                <a:ext uri="{FF2B5EF4-FFF2-40B4-BE49-F238E27FC236}">
                  <a16:creationId xmlns:a16="http://schemas.microsoft.com/office/drawing/2014/main" id="{C6409551-9536-471F-B9E0-EECFD2E125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869"/>
              <a:ext cx="255" cy="82"/>
              <a:chOff x="4245" y="721"/>
              <a:chExt cx="255" cy="82"/>
            </a:xfrm>
          </p:grpSpPr>
          <p:sp>
            <p:nvSpPr>
              <p:cNvPr id="4184" name="WordArt 1011">
                <a:extLst>
                  <a:ext uri="{FF2B5EF4-FFF2-40B4-BE49-F238E27FC236}">
                    <a16:creationId xmlns:a16="http://schemas.microsoft.com/office/drawing/2014/main" id="{E07F75A5-1FA7-4A65-896F-B310FDC75E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4185" name="WordArt 1012">
                <a:extLst>
                  <a:ext uri="{FF2B5EF4-FFF2-40B4-BE49-F238E27FC236}">
                    <a16:creationId xmlns:a16="http://schemas.microsoft.com/office/drawing/2014/main" id="{33658FBD-65BA-4EAC-94D5-A857C6F073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4166" name="Group 1013">
              <a:extLst>
                <a:ext uri="{FF2B5EF4-FFF2-40B4-BE49-F238E27FC236}">
                  <a16:creationId xmlns:a16="http://schemas.microsoft.com/office/drawing/2014/main" id="{B5AD927E-1141-4A04-95DD-9CFB37477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4182" name="WordArt 1014">
                <a:extLst>
                  <a:ext uri="{FF2B5EF4-FFF2-40B4-BE49-F238E27FC236}">
                    <a16:creationId xmlns:a16="http://schemas.microsoft.com/office/drawing/2014/main" id="{4E946FCC-E14A-40F0-95B1-034A3CA2E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4183" name="WordArt 1015">
                <a:extLst>
                  <a:ext uri="{FF2B5EF4-FFF2-40B4-BE49-F238E27FC236}">
                    <a16:creationId xmlns:a16="http://schemas.microsoft.com/office/drawing/2014/main" id="{AFDF1660-6175-4BCD-8F1C-8D73C05607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4167" name="Group 1016">
              <a:extLst>
                <a:ext uri="{FF2B5EF4-FFF2-40B4-BE49-F238E27FC236}">
                  <a16:creationId xmlns:a16="http://schemas.microsoft.com/office/drawing/2014/main" id="{3885868C-8E6E-488A-9F59-6572C193A5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0" y="502"/>
              <a:ext cx="173" cy="55"/>
              <a:chOff x="6610" y="614"/>
              <a:chExt cx="173" cy="55"/>
            </a:xfrm>
          </p:grpSpPr>
          <p:sp>
            <p:nvSpPr>
              <p:cNvPr id="4180" name="WordArt 1017">
                <a:extLst>
                  <a:ext uri="{FF2B5EF4-FFF2-40B4-BE49-F238E27FC236}">
                    <a16:creationId xmlns:a16="http://schemas.microsoft.com/office/drawing/2014/main" id="{0BB3B5BF-5816-49B0-A614-6F652F455D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4181" name="WordArt 1018">
                <a:extLst>
                  <a:ext uri="{FF2B5EF4-FFF2-40B4-BE49-F238E27FC236}">
                    <a16:creationId xmlns:a16="http://schemas.microsoft.com/office/drawing/2014/main" id="{5018A389-EA1D-4020-93DE-4BE8068775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4168" name="Group 1019">
              <a:extLst>
                <a:ext uri="{FF2B5EF4-FFF2-40B4-BE49-F238E27FC236}">
                  <a16:creationId xmlns:a16="http://schemas.microsoft.com/office/drawing/2014/main" id="{4E766563-9E7E-4117-89B1-AAD5DD24FF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076"/>
              <a:ext cx="255" cy="82"/>
              <a:chOff x="5110" y="2115"/>
              <a:chExt cx="255" cy="82"/>
            </a:xfrm>
          </p:grpSpPr>
          <p:sp>
            <p:nvSpPr>
              <p:cNvPr id="4178" name="WordArt 1020">
                <a:extLst>
                  <a:ext uri="{FF2B5EF4-FFF2-40B4-BE49-F238E27FC236}">
                    <a16:creationId xmlns:a16="http://schemas.microsoft.com/office/drawing/2014/main" id="{0F2121CD-427E-45DA-B82B-EB96846D3A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4179" name="WordArt 1021">
                <a:extLst>
                  <a:ext uri="{FF2B5EF4-FFF2-40B4-BE49-F238E27FC236}">
                    <a16:creationId xmlns:a16="http://schemas.microsoft.com/office/drawing/2014/main" id="{EDAE54EA-8881-47FD-823C-5628DE9400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4169" name="Group 1022">
              <a:extLst>
                <a:ext uri="{FF2B5EF4-FFF2-40B4-BE49-F238E27FC236}">
                  <a16:creationId xmlns:a16="http://schemas.microsoft.com/office/drawing/2014/main" id="{8A120DCB-9AED-40AF-9122-686B3FAFFF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1922"/>
              <a:ext cx="172" cy="81"/>
              <a:chOff x="5307" y="2257"/>
              <a:chExt cx="172" cy="81"/>
            </a:xfrm>
          </p:grpSpPr>
          <p:sp>
            <p:nvSpPr>
              <p:cNvPr id="4176" name="WordArt 1023">
                <a:extLst>
                  <a:ext uri="{FF2B5EF4-FFF2-40B4-BE49-F238E27FC236}">
                    <a16:creationId xmlns:a16="http://schemas.microsoft.com/office/drawing/2014/main" id="{E48B7763-4021-4597-9898-0E2F3EDB28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4177" name="WordArt 1024">
                <a:extLst>
                  <a:ext uri="{FF2B5EF4-FFF2-40B4-BE49-F238E27FC236}">
                    <a16:creationId xmlns:a16="http://schemas.microsoft.com/office/drawing/2014/main" id="{6BBCE590-F656-4727-BD81-2AE4AFDDDD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4170" name="Group 1025">
              <a:extLst>
                <a:ext uri="{FF2B5EF4-FFF2-40B4-BE49-F238E27FC236}">
                  <a16:creationId xmlns:a16="http://schemas.microsoft.com/office/drawing/2014/main" id="{143FCBDB-9968-4847-9491-573790E811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1777"/>
              <a:ext cx="255" cy="82"/>
              <a:chOff x="4684" y="1973"/>
              <a:chExt cx="255" cy="82"/>
            </a:xfrm>
          </p:grpSpPr>
          <p:sp>
            <p:nvSpPr>
              <p:cNvPr id="4174" name="WordArt 1026">
                <a:extLst>
                  <a:ext uri="{FF2B5EF4-FFF2-40B4-BE49-F238E27FC236}">
                    <a16:creationId xmlns:a16="http://schemas.microsoft.com/office/drawing/2014/main" id="{EEFFC913-2017-4EC9-82AE-62FC44F74B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4175" name="WordArt 1027">
                <a:extLst>
                  <a:ext uri="{FF2B5EF4-FFF2-40B4-BE49-F238E27FC236}">
                    <a16:creationId xmlns:a16="http://schemas.microsoft.com/office/drawing/2014/main" id="{1398604C-EDAF-455C-8422-BEF2B26978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4171" name="Group 1028">
              <a:extLst>
                <a:ext uri="{FF2B5EF4-FFF2-40B4-BE49-F238E27FC236}">
                  <a16:creationId xmlns:a16="http://schemas.microsoft.com/office/drawing/2014/main" id="{68750098-24B6-4B1C-93F9-06221F0476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5" y="2019"/>
              <a:ext cx="255" cy="82"/>
              <a:chOff x="4585" y="2019"/>
              <a:chExt cx="255" cy="82"/>
            </a:xfrm>
          </p:grpSpPr>
          <p:sp>
            <p:nvSpPr>
              <p:cNvPr id="4172" name="WordArt 1029">
                <a:extLst>
                  <a:ext uri="{FF2B5EF4-FFF2-40B4-BE49-F238E27FC236}">
                    <a16:creationId xmlns:a16="http://schemas.microsoft.com/office/drawing/2014/main" id="{3FFBDCEC-A077-4DF5-B700-0E55B82F6A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85" y="20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4173" name="WordArt 1030">
                <a:extLst>
                  <a:ext uri="{FF2B5EF4-FFF2-40B4-BE49-F238E27FC236}">
                    <a16:creationId xmlns:a16="http://schemas.microsoft.com/office/drawing/2014/main" id="{07BD25CE-1A0D-4636-96CB-AE126B01C7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86" y="201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>
            <a:extLst>
              <a:ext uri="{FF2B5EF4-FFF2-40B4-BE49-F238E27FC236}">
                <a16:creationId xmlns:a16="http://schemas.microsoft.com/office/drawing/2014/main" id="{37A4CEBE-FFD5-4B8B-B17F-EBCB8A79FDFF}"/>
              </a:ext>
            </a:extLst>
          </p:cNvPr>
          <p:cNvGrpSpPr>
            <a:grpSpLocks/>
          </p:cNvGrpSpPr>
          <p:nvPr/>
        </p:nvGrpSpPr>
        <p:grpSpPr bwMode="auto">
          <a:xfrm>
            <a:off x="1855788" y="165100"/>
            <a:ext cx="9090025" cy="9226550"/>
            <a:chOff x="1169" y="104"/>
            <a:chExt cx="5726" cy="5812"/>
          </a:xfrm>
        </p:grpSpPr>
        <p:sp>
          <p:nvSpPr>
            <p:cNvPr id="5340" name="Freeform 3">
              <a:extLst>
                <a:ext uri="{FF2B5EF4-FFF2-40B4-BE49-F238E27FC236}">
                  <a16:creationId xmlns:a16="http://schemas.microsoft.com/office/drawing/2014/main" id="{BD8B3CF7-73A4-4D66-A7C7-515858745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" y="2457"/>
              <a:ext cx="255" cy="397"/>
            </a:xfrm>
            <a:custGeom>
              <a:avLst/>
              <a:gdLst>
                <a:gd name="T0" fmla="*/ 85 w 255"/>
                <a:gd name="T1" fmla="*/ 0 h 397"/>
                <a:gd name="T2" fmla="*/ 0 w 255"/>
                <a:gd name="T3" fmla="*/ 198 h 397"/>
                <a:gd name="T4" fmla="*/ 28 w 255"/>
                <a:gd name="T5" fmla="*/ 284 h 397"/>
                <a:gd name="T6" fmla="*/ 28 w 255"/>
                <a:gd name="T7" fmla="*/ 340 h 397"/>
                <a:gd name="T8" fmla="*/ 85 w 255"/>
                <a:gd name="T9" fmla="*/ 397 h 397"/>
                <a:gd name="T10" fmla="*/ 141 w 255"/>
                <a:gd name="T11" fmla="*/ 397 h 397"/>
                <a:gd name="T12" fmla="*/ 255 w 255"/>
                <a:gd name="T13" fmla="*/ 227 h 397"/>
                <a:gd name="T14" fmla="*/ 198 w 255"/>
                <a:gd name="T15" fmla="*/ 227 h 397"/>
                <a:gd name="T16" fmla="*/ 198 w 255"/>
                <a:gd name="T17" fmla="*/ 142 h 397"/>
                <a:gd name="T18" fmla="*/ 141 w 255"/>
                <a:gd name="T19" fmla="*/ 113 h 397"/>
                <a:gd name="T20" fmla="*/ 141 w 255"/>
                <a:gd name="T21" fmla="*/ 28 h 397"/>
                <a:gd name="T22" fmla="*/ 85 w 255"/>
                <a:gd name="T23" fmla="*/ 0 h 3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5" h="397">
                  <a:moveTo>
                    <a:pt x="85" y="0"/>
                  </a:moveTo>
                  <a:lnTo>
                    <a:pt x="0" y="198"/>
                  </a:lnTo>
                  <a:lnTo>
                    <a:pt x="28" y="284"/>
                  </a:lnTo>
                  <a:lnTo>
                    <a:pt x="28" y="340"/>
                  </a:lnTo>
                  <a:lnTo>
                    <a:pt x="85" y="397"/>
                  </a:lnTo>
                  <a:lnTo>
                    <a:pt x="141" y="397"/>
                  </a:lnTo>
                  <a:lnTo>
                    <a:pt x="255" y="227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41" y="113"/>
                  </a:lnTo>
                  <a:lnTo>
                    <a:pt x="141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1" name="Freeform 4">
              <a:extLst>
                <a:ext uri="{FF2B5EF4-FFF2-40B4-BE49-F238E27FC236}">
                  <a16:creationId xmlns:a16="http://schemas.microsoft.com/office/drawing/2014/main" id="{9864C568-811A-42CD-A8E7-5602991F8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372"/>
              <a:ext cx="680" cy="1021"/>
            </a:xfrm>
            <a:custGeom>
              <a:avLst/>
              <a:gdLst>
                <a:gd name="T0" fmla="*/ 482 w 680"/>
                <a:gd name="T1" fmla="*/ 85 h 1021"/>
                <a:gd name="T2" fmla="*/ 453 w 680"/>
                <a:gd name="T3" fmla="*/ 0 h 1021"/>
                <a:gd name="T4" fmla="*/ 397 w 680"/>
                <a:gd name="T5" fmla="*/ 0 h 1021"/>
                <a:gd name="T6" fmla="*/ 283 w 680"/>
                <a:gd name="T7" fmla="*/ 113 h 1021"/>
                <a:gd name="T8" fmla="*/ 255 w 680"/>
                <a:gd name="T9" fmla="*/ 369 h 1021"/>
                <a:gd name="T10" fmla="*/ 283 w 680"/>
                <a:gd name="T11" fmla="*/ 454 h 1021"/>
                <a:gd name="T12" fmla="*/ 226 w 680"/>
                <a:gd name="T13" fmla="*/ 539 h 1021"/>
                <a:gd name="T14" fmla="*/ 141 w 680"/>
                <a:gd name="T15" fmla="*/ 539 h 1021"/>
                <a:gd name="T16" fmla="*/ 113 w 680"/>
                <a:gd name="T17" fmla="*/ 510 h 1021"/>
                <a:gd name="T18" fmla="*/ 56 w 680"/>
                <a:gd name="T19" fmla="*/ 482 h 1021"/>
                <a:gd name="T20" fmla="*/ 56 w 680"/>
                <a:gd name="T21" fmla="*/ 567 h 1021"/>
                <a:gd name="T22" fmla="*/ 0 w 680"/>
                <a:gd name="T23" fmla="*/ 595 h 1021"/>
                <a:gd name="T24" fmla="*/ 28 w 680"/>
                <a:gd name="T25" fmla="*/ 652 h 1021"/>
                <a:gd name="T26" fmla="*/ 0 w 680"/>
                <a:gd name="T27" fmla="*/ 680 h 1021"/>
                <a:gd name="T28" fmla="*/ 56 w 680"/>
                <a:gd name="T29" fmla="*/ 680 h 1021"/>
                <a:gd name="T30" fmla="*/ 85 w 680"/>
                <a:gd name="T31" fmla="*/ 737 h 1021"/>
                <a:gd name="T32" fmla="*/ 113 w 680"/>
                <a:gd name="T33" fmla="*/ 737 h 1021"/>
                <a:gd name="T34" fmla="*/ 141 w 680"/>
                <a:gd name="T35" fmla="*/ 794 h 1021"/>
                <a:gd name="T36" fmla="*/ 198 w 680"/>
                <a:gd name="T37" fmla="*/ 794 h 1021"/>
                <a:gd name="T38" fmla="*/ 226 w 680"/>
                <a:gd name="T39" fmla="*/ 822 h 1021"/>
                <a:gd name="T40" fmla="*/ 255 w 680"/>
                <a:gd name="T41" fmla="*/ 822 h 1021"/>
                <a:gd name="T42" fmla="*/ 312 w 680"/>
                <a:gd name="T43" fmla="*/ 850 h 1021"/>
                <a:gd name="T44" fmla="*/ 340 w 680"/>
                <a:gd name="T45" fmla="*/ 879 h 1021"/>
                <a:gd name="T46" fmla="*/ 397 w 680"/>
                <a:gd name="T47" fmla="*/ 879 h 1021"/>
                <a:gd name="T48" fmla="*/ 425 w 680"/>
                <a:gd name="T49" fmla="*/ 935 h 1021"/>
                <a:gd name="T50" fmla="*/ 510 w 680"/>
                <a:gd name="T51" fmla="*/ 935 h 1021"/>
                <a:gd name="T52" fmla="*/ 538 w 680"/>
                <a:gd name="T53" fmla="*/ 992 h 1021"/>
                <a:gd name="T54" fmla="*/ 595 w 680"/>
                <a:gd name="T55" fmla="*/ 992 h 1021"/>
                <a:gd name="T56" fmla="*/ 652 w 680"/>
                <a:gd name="T57" fmla="*/ 1021 h 1021"/>
                <a:gd name="T58" fmla="*/ 623 w 680"/>
                <a:gd name="T59" fmla="*/ 935 h 1021"/>
                <a:gd name="T60" fmla="*/ 680 w 680"/>
                <a:gd name="T61" fmla="*/ 935 h 1021"/>
                <a:gd name="T62" fmla="*/ 652 w 680"/>
                <a:gd name="T63" fmla="*/ 907 h 1021"/>
                <a:gd name="T64" fmla="*/ 652 w 680"/>
                <a:gd name="T65" fmla="*/ 879 h 1021"/>
                <a:gd name="T66" fmla="*/ 595 w 680"/>
                <a:gd name="T67" fmla="*/ 850 h 1021"/>
                <a:gd name="T68" fmla="*/ 567 w 680"/>
                <a:gd name="T69" fmla="*/ 794 h 1021"/>
                <a:gd name="T70" fmla="*/ 595 w 680"/>
                <a:gd name="T71" fmla="*/ 737 h 1021"/>
                <a:gd name="T72" fmla="*/ 567 w 680"/>
                <a:gd name="T73" fmla="*/ 652 h 1021"/>
                <a:gd name="T74" fmla="*/ 567 w 680"/>
                <a:gd name="T75" fmla="*/ 567 h 1021"/>
                <a:gd name="T76" fmla="*/ 510 w 680"/>
                <a:gd name="T77" fmla="*/ 539 h 1021"/>
                <a:gd name="T78" fmla="*/ 482 w 680"/>
                <a:gd name="T79" fmla="*/ 482 h 1021"/>
                <a:gd name="T80" fmla="*/ 425 w 680"/>
                <a:gd name="T81" fmla="*/ 425 h 1021"/>
                <a:gd name="T82" fmla="*/ 425 w 680"/>
                <a:gd name="T83" fmla="*/ 369 h 1021"/>
                <a:gd name="T84" fmla="*/ 397 w 680"/>
                <a:gd name="T85" fmla="*/ 283 h 1021"/>
                <a:gd name="T86" fmla="*/ 482 w 680"/>
                <a:gd name="T87" fmla="*/ 85 h 10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80" h="1021">
                  <a:moveTo>
                    <a:pt x="482" y="85"/>
                  </a:moveTo>
                  <a:lnTo>
                    <a:pt x="453" y="0"/>
                  </a:lnTo>
                  <a:lnTo>
                    <a:pt x="397" y="0"/>
                  </a:lnTo>
                  <a:lnTo>
                    <a:pt x="283" y="113"/>
                  </a:lnTo>
                  <a:lnTo>
                    <a:pt x="255" y="369"/>
                  </a:lnTo>
                  <a:lnTo>
                    <a:pt x="283" y="454"/>
                  </a:lnTo>
                  <a:lnTo>
                    <a:pt x="226" y="539"/>
                  </a:lnTo>
                  <a:lnTo>
                    <a:pt x="141" y="539"/>
                  </a:lnTo>
                  <a:lnTo>
                    <a:pt x="113" y="510"/>
                  </a:lnTo>
                  <a:lnTo>
                    <a:pt x="56" y="482"/>
                  </a:lnTo>
                  <a:lnTo>
                    <a:pt x="56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37"/>
                  </a:lnTo>
                  <a:lnTo>
                    <a:pt x="113" y="737"/>
                  </a:lnTo>
                  <a:lnTo>
                    <a:pt x="141" y="794"/>
                  </a:lnTo>
                  <a:lnTo>
                    <a:pt x="198" y="794"/>
                  </a:lnTo>
                  <a:lnTo>
                    <a:pt x="226" y="822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397" y="879"/>
                  </a:lnTo>
                  <a:lnTo>
                    <a:pt x="425" y="935"/>
                  </a:lnTo>
                  <a:lnTo>
                    <a:pt x="510" y="935"/>
                  </a:lnTo>
                  <a:lnTo>
                    <a:pt x="538" y="992"/>
                  </a:lnTo>
                  <a:lnTo>
                    <a:pt x="595" y="992"/>
                  </a:lnTo>
                  <a:lnTo>
                    <a:pt x="652" y="1021"/>
                  </a:lnTo>
                  <a:lnTo>
                    <a:pt x="623" y="935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652" y="879"/>
                  </a:lnTo>
                  <a:lnTo>
                    <a:pt x="595" y="850"/>
                  </a:lnTo>
                  <a:lnTo>
                    <a:pt x="567" y="794"/>
                  </a:lnTo>
                  <a:lnTo>
                    <a:pt x="595" y="737"/>
                  </a:lnTo>
                  <a:lnTo>
                    <a:pt x="567" y="652"/>
                  </a:lnTo>
                  <a:lnTo>
                    <a:pt x="567" y="567"/>
                  </a:lnTo>
                  <a:lnTo>
                    <a:pt x="510" y="539"/>
                  </a:lnTo>
                  <a:lnTo>
                    <a:pt x="482" y="482"/>
                  </a:lnTo>
                  <a:lnTo>
                    <a:pt x="425" y="425"/>
                  </a:lnTo>
                  <a:lnTo>
                    <a:pt x="425" y="369"/>
                  </a:lnTo>
                  <a:lnTo>
                    <a:pt x="397" y="283"/>
                  </a:lnTo>
                  <a:lnTo>
                    <a:pt x="482" y="85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2" name="Freeform 5">
              <a:extLst>
                <a:ext uri="{FF2B5EF4-FFF2-40B4-BE49-F238E27FC236}">
                  <a16:creationId xmlns:a16="http://schemas.microsoft.com/office/drawing/2014/main" id="{B20FE904-19EB-4254-8216-763394A4C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14"/>
              <a:ext cx="425" cy="397"/>
            </a:xfrm>
            <a:custGeom>
              <a:avLst/>
              <a:gdLst>
                <a:gd name="T0" fmla="*/ 170 w 425"/>
                <a:gd name="T1" fmla="*/ 170 h 397"/>
                <a:gd name="T2" fmla="*/ 198 w 425"/>
                <a:gd name="T3" fmla="*/ 170 h 397"/>
                <a:gd name="T4" fmla="*/ 198 w 425"/>
                <a:gd name="T5" fmla="*/ 85 h 397"/>
                <a:gd name="T6" fmla="*/ 255 w 425"/>
                <a:gd name="T7" fmla="*/ 28 h 397"/>
                <a:gd name="T8" fmla="*/ 340 w 425"/>
                <a:gd name="T9" fmla="*/ 0 h 397"/>
                <a:gd name="T10" fmla="*/ 397 w 425"/>
                <a:gd name="T11" fmla="*/ 56 h 397"/>
                <a:gd name="T12" fmla="*/ 425 w 425"/>
                <a:gd name="T13" fmla="*/ 141 h 397"/>
                <a:gd name="T14" fmla="*/ 368 w 425"/>
                <a:gd name="T15" fmla="*/ 141 h 397"/>
                <a:gd name="T16" fmla="*/ 368 w 425"/>
                <a:gd name="T17" fmla="*/ 170 h 397"/>
                <a:gd name="T18" fmla="*/ 397 w 425"/>
                <a:gd name="T19" fmla="*/ 227 h 397"/>
                <a:gd name="T20" fmla="*/ 340 w 425"/>
                <a:gd name="T21" fmla="*/ 227 h 397"/>
                <a:gd name="T22" fmla="*/ 368 w 425"/>
                <a:gd name="T23" fmla="*/ 283 h 397"/>
                <a:gd name="T24" fmla="*/ 311 w 425"/>
                <a:gd name="T25" fmla="*/ 283 h 397"/>
                <a:gd name="T26" fmla="*/ 311 w 425"/>
                <a:gd name="T27" fmla="*/ 227 h 397"/>
                <a:gd name="T28" fmla="*/ 255 w 425"/>
                <a:gd name="T29" fmla="*/ 283 h 397"/>
                <a:gd name="T30" fmla="*/ 198 w 425"/>
                <a:gd name="T31" fmla="*/ 283 h 397"/>
                <a:gd name="T32" fmla="*/ 170 w 425"/>
                <a:gd name="T33" fmla="*/ 368 h 397"/>
                <a:gd name="T34" fmla="*/ 141 w 425"/>
                <a:gd name="T35" fmla="*/ 397 h 397"/>
                <a:gd name="T36" fmla="*/ 113 w 425"/>
                <a:gd name="T37" fmla="*/ 368 h 397"/>
                <a:gd name="T38" fmla="*/ 85 w 425"/>
                <a:gd name="T39" fmla="*/ 397 h 397"/>
                <a:gd name="T40" fmla="*/ 56 w 425"/>
                <a:gd name="T41" fmla="*/ 368 h 397"/>
                <a:gd name="T42" fmla="*/ 28 w 425"/>
                <a:gd name="T43" fmla="*/ 397 h 397"/>
                <a:gd name="T44" fmla="*/ 0 w 425"/>
                <a:gd name="T45" fmla="*/ 340 h 397"/>
                <a:gd name="T46" fmla="*/ 56 w 425"/>
                <a:gd name="T47" fmla="*/ 340 h 397"/>
                <a:gd name="T48" fmla="*/ 170 w 425"/>
                <a:gd name="T49" fmla="*/ 17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25" h="397">
                  <a:moveTo>
                    <a:pt x="170" y="170"/>
                  </a:moveTo>
                  <a:lnTo>
                    <a:pt x="198" y="170"/>
                  </a:lnTo>
                  <a:lnTo>
                    <a:pt x="198" y="85"/>
                  </a:lnTo>
                  <a:lnTo>
                    <a:pt x="255" y="28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68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68" y="283"/>
                  </a:lnTo>
                  <a:lnTo>
                    <a:pt x="311" y="283"/>
                  </a:lnTo>
                  <a:lnTo>
                    <a:pt x="311" y="227"/>
                  </a:lnTo>
                  <a:lnTo>
                    <a:pt x="255" y="283"/>
                  </a:lnTo>
                  <a:lnTo>
                    <a:pt x="198" y="283"/>
                  </a:lnTo>
                  <a:lnTo>
                    <a:pt x="170" y="368"/>
                  </a:lnTo>
                  <a:lnTo>
                    <a:pt x="141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3" name="Freeform 6">
              <a:extLst>
                <a:ext uri="{FF2B5EF4-FFF2-40B4-BE49-F238E27FC236}">
                  <a16:creationId xmlns:a16="http://schemas.microsoft.com/office/drawing/2014/main" id="{803FFCF5-3DAC-4579-BD5B-0316C6DD8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1777"/>
              <a:ext cx="85" cy="85"/>
            </a:xfrm>
            <a:custGeom>
              <a:avLst/>
              <a:gdLst>
                <a:gd name="T0" fmla="*/ 0 w 85"/>
                <a:gd name="T1" fmla="*/ 0 h 85"/>
                <a:gd name="T2" fmla="*/ 28 w 85"/>
                <a:gd name="T3" fmla="*/ 0 h 85"/>
                <a:gd name="T4" fmla="*/ 85 w 85"/>
                <a:gd name="T5" fmla="*/ 0 h 85"/>
                <a:gd name="T6" fmla="*/ 85 w 85"/>
                <a:gd name="T7" fmla="*/ 56 h 85"/>
                <a:gd name="T8" fmla="*/ 28 w 85"/>
                <a:gd name="T9" fmla="*/ 85 h 85"/>
                <a:gd name="T10" fmla="*/ 0 w 85"/>
                <a:gd name="T11" fmla="*/ 28 h 85"/>
                <a:gd name="T12" fmla="*/ 0 w 85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5" h="85">
                  <a:moveTo>
                    <a:pt x="0" y="0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85" y="56"/>
                  </a:lnTo>
                  <a:lnTo>
                    <a:pt x="28" y="85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4" name="Freeform 7">
              <a:extLst>
                <a:ext uri="{FF2B5EF4-FFF2-40B4-BE49-F238E27FC236}">
                  <a16:creationId xmlns:a16="http://schemas.microsoft.com/office/drawing/2014/main" id="{A7B590F5-3C5E-4B3F-884B-6F8CE27E5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805"/>
              <a:ext cx="141" cy="170"/>
            </a:xfrm>
            <a:custGeom>
              <a:avLst/>
              <a:gdLst>
                <a:gd name="T0" fmla="*/ 28 w 141"/>
                <a:gd name="T1" fmla="*/ 0 h 170"/>
                <a:gd name="T2" fmla="*/ 0 w 141"/>
                <a:gd name="T3" fmla="*/ 57 h 170"/>
                <a:gd name="T4" fmla="*/ 28 w 141"/>
                <a:gd name="T5" fmla="*/ 113 h 170"/>
                <a:gd name="T6" fmla="*/ 56 w 141"/>
                <a:gd name="T7" fmla="*/ 170 h 170"/>
                <a:gd name="T8" fmla="*/ 113 w 141"/>
                <a:gd name="T9" fmla="*/ 170 h 170"/>
                <a:gd name="T10" fmla="*/ 141 w 141"/>
                <a:gd name="T11" fmla="*/ 142 h 170"/>
                <a:gd name="T12" fmla="*/ 141 w 141"/>
                <a:gd name="T13" fmla="*/ 57 h 170"/>
                <a:gd name="T14" fmla="*/ 85 w 141"/>
                <a:gd name="T15" fmla="*/ 0 h 170"/>
                <a:gd name="T16" fmla="*/ 28 w 141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1" h="170">
                  <a:moveTo>
                    <a:pt x="28" y="0"/>
                  </a:moveTo>
                  <a:lnTo>
                    <a:pt x="0" y="57"/>
                  </a:lnTo>
                  <a:lnTo>
                    <a:pt x="28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41" y="142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5" name="Freeform 8">
              <a:extLst>
                <a:ext uri="{FF2B5EF4-FFF2-40B4-BE49-F238E27FC236}">
                  <a16:creationId xmlns:a16="http://schemas.microsoft.com/office/drawing/2014/main" id="{E687ADDF-5DBF-4E3A-AD8E-31411E9BB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2117"/>
              <a:ext cx="113" cy="170"/>
            </a:xfrm>
            <a:custGeom>
              <a:avLst/>
              <a:gdLst>
                <a:gd name="T0" fmla="*/ 57 w 113"/>
                <a:gd name="T1" fmla="*/ 0 h 170"/>
                <a:gd name="T2" fmla="*/ 28 w 113"/>
                <a:gd name="T3" fmla="*/ 28 h 170"/>
                <a:gd name="T4" fmla="*/ 28 w 113"/>
                <a:gd name="T5" fmla="*/ 57 h 170"/>
                <a:gd name="T6" fmla="*/ 0 w 113"/>
                <a:gd name="T7" fmla="*/ 113 h 170"/>
                <a:gd name="T8" fmla="*/ 57 w 113"/>
                <a:gd name="T9" fmla="*/ 170 h 170"/>
                <a:gd name="T10" fmla="*/ 85 w 113"/>
                <a:gd name="T11" fmla="*/ 170 h 170"/>
                <a:gd name="T12" fmla="*/ 113 w 113"/>
                <a:gd name="T13" fmla="*/ 113 h 170"/>
                <a:gd name="T14" fmla="*/ 113 w 113"/>
                <a:gd name="T15" fmla="*/ 85 h 170"/>
                <a:gd name="T16" fmla="*/ 85 w 113"/>
                <a:gd name="T17" fmla="*/ 28 h 170"/>
                <a:gd name="T18" fmla="*/ 85 w 113"/>
                <a:gd name="T19" fmla="*/ 0 h 170"/>
                <a:gd name="T20" fmla="*/ 57 w 113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3" h="170">
                  <a:moveTo>
                    <a:pt x="57" y="0"/>
                  </a:moveTo>
                  <a:lnTo>
                    <a:pt x="28" y="28"/>
                  </a:lnTo>
                  <a:lnTo>
                    <a:pt x="28" y="57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13" y="113"/>
                  </a:lnTo>
                  <a:lnTo>
                    <a:pt x="113" y="85"/>
                  </a:lnTo>
                  <a:lnTo>
                    <a:pt x="85" y="28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6" name="Freeform 9">
              <a:extLst>
                <a:ext uri="{FF2B5EF4-FFF2-40B4-BE49-F238E27FC236}">
                  <a16:creationId xmlns:a16="http://schemas.microsoft.com/office/drawing/2014/main" id="{009C0B71-C66E-41E6-9769-FDC5E46C2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259"/>
              <a:ext cx="369" cy="425"/>
            </a:xfrm>
            <a:custGeom>
              <a:avLst/>
              <a:gdLst>
                <a:gd name="T0" fmla="*/ 227 w 369"/>
                <a:gd name="T1" fmla="*/ 425 h 425"/>
                <a:gd name="T2" fmla="*/ 227 w 369"/>
                <a:gd name="T3" fmla="*/ 340 h 425"/>
                <a:gd name="T4" fmla="*/ 284 w 369"/>
                <a:gd name="T5" fmla="*/ 283 h 425"/>
                <a:gd name="T6" fmla="*/ 369 w 369"/>
                <a:gd name="T7" fmla="*/ 255 h 425"/>
                <a:gd name="T8" fmla="*/ 312 w 369"/>
                <a:gd name="T9" fmla="*/ 198 h 425"/>
                <a:gd name="T10" fmla="*/ 312 w 369"/>
                <a:gd name="T11" fmla="*/ 85 h 425"/>
                <a:gd name="T12" fmla="*/ 255 w 369"/>
                <a:gd name="T13" fmla="*/ 56 h 425"/>
                <a:gd name="T14" fmla="*/ 227 w 369"/>
                <a:gd name="T15" fmla="*/ 28 h 425"/>
                <a:gd name="T16" fmla="*/ 199 w 369"/>
                <a:gd name="T17" fmla="*/ 0 h 425"/>
                <a:gd name="T18" fmla="*/ 199 w 369"/>
                <a:gd name="T19" fmla="*/ 56 h 425"/>
                <a:gd name="T20" fmla="*/ 170 w 369"/>
                <a:gd name="T21" fmla="*/ 56 h 425"/>
                <a:gd name="T22" fmla="*/ 142 w 369"/>
                <a:gd name="T23" fmla="*/ 0 h 425"/>
                <a:gd name="T24" fmla="*/ 114 w 369"/>
                <a:gd name="T25" fmla="*/ 28 h 425"/>
                <a:gd name="T26" fmla="*/ 142 w 369"/>
                <a:gd name="T27" fmla="*/ 56 h 425"/>
                <a:gd name="T28" fmla="*/ 114 w 369"/>
                <a:gd name="T29" fmla="*/ 85 h 425"/>
                <a:gd name="T30" fmla="*/ 85 w 369"/>
                <a:gd name="T31" fmla="*/ 28 h 425"/>
                <a:gd name="T32" fmla="*/ 0 w 369"/>
                <a:gd name="T33" fmla="*/ 113 h 425"/>
                <a:gd name="T34" fmla="*/ 29 w 369"/>
                <a:gd name="T35" fmla="*/ 198 h 425"/>
                <a:gd name="T36" fmla="*/ 85 w 369"/>
                <a:gd name="T37" fmla="*/ 226 h 425"/>
                <a:gd name="T38" fmla="*/ 85 w 369"/>
                <a:gd name="T39" fmla="*/ 311 h 425"/>
                <a:gd name="T40" fmla="*/ 142 w 369"/>
                <a:gd name="T41" fmla="*/ 340 h 425"/>
                <a:gd name="T42" fmla="*/ 142 w 369"/>
                <a:gd name="T43" fmla="*/ 425 h 425"/>
                <a:gd name="T44" fmla="*/ 227 w 369"/>
                <a:gd name="T45" fmla="*/ 425 h 42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69" h="425">
                  <a:moveTo>
                    <a:pt x="227" y="425"/>
                  </a:moveTo>
                  <a:lnTo>
                    <a:pt x="227" y="340"/>
                  </a:lnTo>
                  <a:lnTo>
                    <a:pt x="284" y="283"/>
                  </a:lnTo>
                  <a:lnTo>
                    <a:pt x="369" y="255"/>
                  </a:lnTo>
                  <a:lnTo>
                    <a:pt x="312" y="198"/>
                  </a:lnTo>
                  <a:lnTo>
                    <a:pt x="312" y="85"/>
                  </a:lnTo>
                  <a:lnTo>
                    <a:pt x="255" y="56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99" y="56"/>
                  </a:lnTo>
                  <a:lnTo>
                    <a:pt x="170" y="56"/>
                  </a:lnTo>
                  <a:lnTo>
                    <a:pt x="142" y="0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0" y="113"/>
                  </a:lnTo>
                  <a:lnTo>
                    <a:pt x="29" y="198"/>
                  </a:lnTo>
                  <a:lnTo>
                    <a:pt x="85" y="226"/>
                  </a:lnTo>
                  <a:lnTo>
                    <a:pt x="85" y="311"/>
                  </a:lnTo>
                  <a:lnTo>
                    <a:pt x="142" y="340"/>
                  </a:lnTo>
                  <a:lnTo>
                    <a:pt x="142" y="425"/>
                  </a:lnTo>
                  <a:lnTo>
                    <a:pt x="227" y="425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7" name="Freeform 10">
              <a:extLst>
                <a:ext uri="{FF2B5EF4-FFF2-40B4-BE49-F238E27FC236}">
                  <a16:creationId xmlns:a16="http://schemas.microsoft.com/office/drawing/2014/main" id="{31449E6E-6B8C-4554-8D4C-94A7F271D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1947"/>
              <a:ext cx="709" cy="964"/>
            </a:xfrm>
            <a:custGeom>
              <a:avLst/>
              <a:gdLst>
                <a:gd name="T0" fmla="*/ 454 w 709"/>
                <a:gd name="T1" fmla="*/ 935 h 964"/>
                <a:gd name="T2" fmla="*/ 454 w 709"/>
                <a:gd name="T3" fmla="*/ 879 h 964"/>
                <a:gd name="T4" fmla="*/ 426 w 709"/>
                <a:gd name="T5" fmla="*/ 850 h 964"/>
                <a:gd name="T6" fmla="*/ 454 w 709"/>
                <a:gd name="T7" fmla="*/ 794 h 964"/>
                <a:gd name="T8" fmla="*/ 454 w 709"/>
                <a:gd name="T9" fmla="*/ 737 h 964"/>
                <a:gd name="T10" fmla="*/ 341 w 709"/>
                <a:gd name="T11" fmla="*/ 708 h 964"/>
                <a:gd name="T12" fmla="*/ 341 w 709"/>
                <a:gd name="T13" fmla="*/ 652 h 964"/>
                <a:gd name="T14" fmla="*/ 227 w 709"/>
                <a:gd name="T15" fmla="*/ 652 h 964"/>
                <a:gd name="T16" fmla="*/ 199 w 709"/>
                <a:gd name="T17" fmla="*/ 680 h 964"/>
                <a:gd name="T18" fmla="*/ 171 w 709"/>
                <a:gd name="T19" fmla="*/ 652 h 964"/>
                <a:gd name="T20" fmla="*/ 199 w 709"/>
                <a:gd name="T21" fmla="*/ 623 h 964"/>
                <a:gd name="T22" fmla="*/ 199 w 709"/>
                <a:gd name="T23" fmla="*/ 595 h 964"/>
                <a:gd name="T24" fmla="*/ 199 w 709"/>
                <a:gd name="T25" fmla="*/ 538 h 964"/>
                <a:gd name="T26" fmla="*/ 171 w 709"/>
                <a:gd name="T27" fmla="*/ 510 h 964"/>
                <a:gd name="T28" fmla="*/ 114 w 709"/>
                <a:gd name="T29" fmla="*/ 510 h 964"/>
                <a:gd name="T30" fmla="*/ 57 w 709"/>
                <a:gd name="T31" fmla="*/ 425 h 964"/>
                <a:gd name="T32" fmla="*/ 57 w 709"/>
                <a:gd name="T33" fmla="*/ 312 h 964"/>
                <a:gd name="T34" fmla="*/ 29 w 709"/>
                <a:gd name="T35" fmla="*/ 283 h 964"/>
                <a:gd name="T36" fmla="*/ 57 w 709"/>
                <a:gd name="T37" fmla="*/ 227 h 964"/>
                <a:gd name="T38" fmla="*/ 0 w 709"/>
                <a:gd name="T39" fmla="*/ 170 h 964"/>
                <a:gd name="T40" fmla="*/ 0 w 709"/>
                <a:gd name="T41" fmla="*/ 113 h 964"/>
                <a:gd name="T42" fmla="*/ 57 w 709"/>
                <a:gd name="T43" fmla="*/ 85 h 964"/>
                <a:gd name="T44" fmla="*/ 29 w 709"/>
                <a:gd name="T45" fmla="*/ 0 h 964"/>
                <a:gd name="T46" fmla="*/ 142 w 709"/>
                <a:gd name="T47" fmla="*/ 56 h 964"/>
                <a:gd name="T48" fmla="*/ 171 w 709"/>
                <a:gd name="T49" fmla="*/ 113 h 964"/>
                <a:gd name="T50" fmla="*/ 142 w 709"/>
                <a:gd name="T51" fmla="*/ 141 h 964"/>
                <a:gd name="T52" fmla="*/ 142 w 709"/>
                <a:gd name="T53" fmla="*/ 170 h 964"/>
                <a:gd name="T54" fmla="*/ 114 w 709"/>
                <a:gd name="T55" fmla="*/ 198 h 964"/>
                <a:gd name="T56" fmla="*/ 142 w 709"/>
                <a:gd name="T57" fmla="*/ 227 h 964"/>
                <a:gd name="T58" fmla="*/ 142 w 709"/>
                <a:gd name="T59" fmla="*/ 283 h 964"/>
                <a:gd name="T60" fmla="*/ 227 w 709"/>
                <a:gd name="T61" fmla="*/ 312 h 964"/>
                <a:gd name="T62" fmla="*/ 341 w 709"/>
                <a:gd name="T63" fmla="*/ 312 h 964"/>
                <a:gd name="T64" fmla="*/ 369 w 709"/>
                <a:gd name="T65" fmla="*/ 312 h 964"/>
                <a:gd name="T66" fmla="*/ 369 w 709"/>
                <a:gd name="T67" fmla="*/ 368 h 964"/>
                <a:gd name="T68" fmla="*/ 341 w 709"/>
                <a:gd name="T69" fmla="*/ 425 h 964"/>
                <a:gd name="T70" fmla="*/ 312 w 709"/>
                <a:gd name="T71" fmla="*/ 397 h 964"/>
                <a:gd name="T72" fmla="*/ 312 w 709"/>
                <a:gd name="T73" fmla="*/ 368 h 964"/>
                <a:gd name="T74" fmla="*/ 256 w 709"/>
                <a:gd name="T75" fmla="*/ 397 h 964"/>
                <a:gd name="T76" fmla="*/ 284 w 709"/>
                <a:gd name="T77" fmla="*/ 453 h 964"/>
                <a:gd name="T78" fmla="*/ 284 w 709"/>
                <a:gd name="T79" fmla="*/ 425 h 964"/>
                <a:gd name="T80" fmla="*/ 312 w 709"/>
                <a:gd name="T81" fmla="*/ 425 h 964"/>
                <a:gd name="T82" fmla="*/ 341 w 709"/>
                <a:gd name="T83" fmla="*/ 482 h 964"/>
                <a:gd name="T84" fmla="*/ 426 w 709"/>
                <a:gd name="T85" fmla="*/ 510 h 964"/>
                <a:gd name="T86" fmla="*/ 426 w 709"/>
                <a:gd name="T87" fmla="*/ 482 h 964"/>
                <a:gd name="T88" fmla="*/ 482 w 709"/>
                <a:gd name="T89" fmla="*/ 510 h 964"/>
                <a:gd name="T90" fmla="*/ 539 w 709"/>
                <a:gd name="T91" fmla="*/ 482 h 964"/>
                <a:gd name="T92" fmla="*/ 567 w 709"/>
                <a:gd name="T93" fmla="*/ 453 h 964"/>
                <a:gd name="T94" fmla="*/ 539 w 709"/>
                <a:gd name="T95" fmla="*/ 397 h 964"/>
                <a:gd name="T96" fmla="*/ 596 w 709"/>
                <a:gd name="T97" fmla="*/ 397 h 964"/>
                <a:gd name="T98" fmla="*/ 624 w 709"/>
                <a:gd name="T99" fmla="*/ 425 h 964"/>
                <a:gd name="T100" fmla="*/ 624 w 709"/>
                <a:gd name="T101" fmla="*/ 397 h 964"/>
                <a:gd name="T102" fmla="*/ 681 w 709"/>
                <a:gd name="T103" fmla="*/ 397 h 964"/>
                <a:gd name="T104" fmla="*/ 709 w 709"/>
                <a:gd name="T105" fmla="*/ 453 h 964"/>
                <a:gd name="T106" fmla="*/ 624 w 709"/>
                <a:gd name="T107" fmla="*/ 538 h 964"/>
                <a:gd name="T108" fmla="*/ 596 w 709"/>
                <a:gd name="T109" fmla="*/ 794 h 964"/>
                <a:gd name="T110" fmla="*/ 624 w 709"/>
                <a:gd name="T111" fmla="*/ 879 h 964"/>
                <a:gd name="T112" fmla="*/ 567 w 709"/>
                <a:gd name="T113" fmla="*/ 964 h 964"/>
                <a:gd name="T114" fmla="*/ 482 w 709"/>
                <a:gd name="T115" fmla="*/ 964 h 964"/>
                <a:gd name="T116" fmla="*/ 454 w 709"/>
                <a:gd name="T117" fmla="*/ 935 h 96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09" h="964">
                  <a:moveTo>
                    <a:pt x="454" y="935"/>
                  </a:moveTo>
                  <a:lnTo>
                    <a:pt x="454" y="879"/>
                  </a:lnTo>
                  <a:lnTo>
                    <a:pt x="426" y="850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08"/>
                  </a:lnTo>
                  <a:lnTo>
                    <a:pt x="341" y="652"/>
                  </a:lnTo>
                  <a:lnTo>
                    <a:pt x="227" y="652"/>
                  </a:lnTo>
                  <a:lnTo>
                    <a:pt x="199" y="680"/>
                  </a:lnTo>
                  <a:lnTo>
                    <a:pt x="171" y="652"/>
                  </a:lnTo>
                  <a:lnTo>
                    <a:pt x="199" y="623"/>
                  </a:lnTo>
                  <a:lnTo>
                    <a:pt x="199" y="595"/>
                  </a:lnTo>
                  <a:lnTo>
                    <a:pt x="199" y="538"/>
                  </a:lnTo>
                  <a:lnTo>
                    <a:pt x="171" y="510"/>
                  </a:lnTo>
                  <a:lnTo>
                    <a:pt x="114" y="510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29" y="283"/>
                  </a:lnTo>
                  <a:lnTo>
                    <a:pt x="57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85"/>
                  </a:lnTo>
                  <a:lnTo>
                    <a:pt x="29" y="0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142" y="141"/>
                  </a:lnTo>
                  <a:lnTo>
                    <a:pt x="142" y="170"/>
                  </a:lnTo>
                  <a:lnTo>
                    <a:pt x="114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227" y="312"/>
                  </a:lnTo>
                  <a:lnTo>
                    <a:pt x="341" y="312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312" y="368"/>
                  </a:lnTo>
                  <a:lnTo>
                    <a:pt x="256" y="397"/>
                  </a:lnTo>
                  <a:lnTo>
                    <a:pt x="284" y="453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82"/>
                  </a:lnTo>
                  <a:lnTo>
                    <a:pt x="426" y="510"/>
                  </a:lnTo>
                  <a:lnTo>
                    <a:pt x="426" y="482"/>
                  </a:lnTo>
                  <a:lnTo>
                    <a:pt x="482" y="510"/>
                  </a:lnTo>
                  <a:lnTo>
                    <a:pt x="539" y="482"/>
                  </a:lnTo>
                  <a:lnTo>
                    <a:pt x="567" y="453"/>
                  </a:lnTo>
                  <a:lnTo>
                    <a:pt x="539" y="397"/>
                  </a:lnTo>
                  <a:lnTo>
                    <a:pt x="596" y="397"/>
                  </a:lnTo>
                  <a:lnTo>
                    <a:pt x="624" y="425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709" y="453"/>
                  </a:lnTo>
                  <a:lnTo>
                    <a:pt x="624" y="538"/>
                  </a:lnTo>
                  <a:lnTo>
                    <a:pt x="596" y="794"/>
                  </a:lnTo>
                  <a:lnTo>
                    <a:pt x="624" y="879"/>
                  </a:lnTo>
                  <a:lnTo>
                    <a:pt x="567" y="964"/>
                  </a:lnTo>
                  <a:lnTo>
                    <a:pt x="482" y="964"/>
                  </a:lnTo>
                  <a:lnTo>
                    <a:pt x="454" y="935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8" name="Freeform 11">
              <a:extLst>
                <a:ext uri="{FF2B5EF4-FFF2-40B4-BE49-F238E27FC236}">
                  <a16:creationId xmlns:a16="http://schemas.microsoft.com/office/drawing/2014/main" id="{EB5C0A6E-723A-4054-881B-04F91E467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444"/>
              <a:ext cx="113" cy="142"/>
            </a:xfrm>
            <a:custGeom>
              <a:avLst/>
              <a:gdLst>
                <a:gd name="T0" fmla="*/ 28 w 113"/>
                <a:gd name="T1" fmla="*/ 0 h 142"/>
                <a:gd name="T2" fmla="*/ 0 w 113"/>
                <a:gd name="T3" fmla="*/ 29 h 142"/>
                <a:gd name="T4" fmla="*/ 85 w 113"/>
                <a:gd name="T5" fmla="*/ 142 h 142"/>
                <a:gd name="T6" fmla="*/ 113 w 113"/>
                <a:gd name="T7" fmla="*/ 142 h 142"/>
                <a:gd name="T8" fmla="*/ 28 w 113"/>
                <a:gd name="T9" fmla="*/ 0 h 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42">
                  <a:moveTo>
                    <a:pt x="28" y="0"/>
                  </a:moveTo>
                  <a:lnTo>
                    <a:pt x="0" y="29"/>
                  </a:lnTo>
                  <a:lnTo>
                    <a:pt x="85" y="142"/>
                  </a:lnTo>
                  <a:lnTo>
                    <a:pt x="113" y="14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9" name="Freeform 12">
              <a:extLst>
                <a:ext uri="{FF2B5EF4-FFF2-40B4-BE49-F238E27FC236}">
                  <a16:creationId xmlns:a16="http://schemas.microsoft.com/office/drawing/2014/main" id="{244AFFD3-8D7E-4E4E-8B0A-3A1895122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44"/>
              <a:ext cx="255" cy="170"/>
            </a:xfrm>
            <a:custGeom>
              <a:avLst/>
              <a:gdLst>
                <a:gd name="T0" fmla="*/ 85 w 255"/>
                <a:gd name="T1" fmla="*/ 29 h 170"/>
                <a:gd name="T2" fmla="*/ 0 w 255"/>
                <a:gd name="T3" fmla="*/ 29 h 170"/>
                <a:gd name="T4" fmla="*/ 28 w 255"/>
                <a:gd name="T5" fmla="*/ 85 h 170"/>
                <a:gd name="T6" fmla="*/ 56 w 255"/>
                <a:gd name="T7" fmla="*/ 142 h 170"/>
                <a:gd name="T8" fmla="*/ 141 w 255"/>
                <a:gd name="T9" fmla="*/ 170 h 170"/>
                <a:gd name="T10" fmla="*/ 170 w 255"/>
                <a:gd name="T11" fmla="*/ 85 h 170"/>
                <a:gd name="T12" fmla="*/ 227 w 255"/>
                <a:gd name="T13" fmla="*/ 85 h 170"/>
                <a:gd name="T14" fmla="*/ 227 w 255"/>
                <a:gd name="T15" fmla="*/ 57 h 170"/>
                <a:gd name="T16" fmla="*/ 255 w 255"/>
                <a:gd name="T17" fmla="*/ 29 h 170"/>
                <a:gd name="T18" fmla="*/ 227 w 255"/>
                <a:gd name="T19" fmla="*/ 0 h 170"/>
                <a:gd name="T20" fmla="*/ 141 w 255"/>
                <a:gd name="T21" fmla="*/ 0 h 170"/>
                <a:gd name="T22" fmla="*/ 141 w 255"/>
                <a:gd name="T23" fmla="*/ 57 h 170"/>
                <a:gd name="T24" fmla="*/ 85 w 255"/>
                <a:gd name="T25" fmla="*/ 29 h 1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5" h="170">
                  <a:moveTo>
                    <a:pt x="85" y="29"/>
                  </a:moveTo>
                  <a:lnTo>
                    <a:pt x="0" y="29"/>
                  </a:lnTo>
                  <a:lnTo>
                    <a:pt x="28" y="85"/>
                  </a:lnTo>
                  <a:lnTo>
                    <a:pt x="56" y="142"/>
                  </a:lnTo>
                  <a:lnTo>
                    <a:pt x="141" y="170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227" y="0"/>
                  </a:lnTo>
                  <a:lnTo>
                    <a:pt x="141" y="0"/>
                  </a:lnTo>
                  <a:lnTo>
                    <a:pt x="141" y="57"/>
                  </a:lnTo>
                  <a:lnTo>
                    <a:pt x="85" y="29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0" name="Freeform 13">
              <a:extLst>
                <a:ext uri="{FF2B5EF4-FFF2-40B4-BE49-F238E27FC236}">
                  <a16:creationId xmlns:a16="http://schemas.microsoft.com/office/drawing/2014/main" id="{902D44E3-7AE6-471B-8AAF-2A48446D6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15"/>
              <a:ext cx="284" cy="454"/>
            </a:xfrm>
            <a:custGeom>
              <a:avLst/>
              <a:gdLst>
                <a:gd name="T0" fmla="*/ 255 w 284"/>
                <a:gd name="T1" fmla="*/ 29 h 454"/>
                <a:gd name="T2" fmla="*/ 199 w 284"/>
                <a:gd name="T3" fmla="*/ 57 h 454"/>
                <a:gd name="T4" fmla="*/ 142 w 284"/>
                <a:gd name="T5" fmla="*/ 0 h 454"/>
                <a:gd name="T6" fmla="*/ 85 w 284"/>
                <a:gd name="T7" fmla="*/ 29 h 454"/>
                <a:gd name="T8" fmla="*/ 28 w 284"/>
                <a:gd name="T9" fmla="*/ 29 h 454"/>
                <a:gd name="T10" fmla="*/ 0 w 284"/>
                <a:gd name="T11" fmla="*/ 85 h 454"/>
                <a:gd name="T12" fmla="*/ 57 w 284"/>
                <a:gd name="T13" fmla="*/ 85 h 454"/>
                <a:gd name="T14" fmla="*/ 28 w 284"/>
                <a:gd name="T15" fmla="*/ 114 h 454"/>
                <a:gd name="T16" fmla="*/ 57 w 284"/>
                <a:gd name="T17" fmla="*/ 142 h 454"/>
                <a:gd name="T18" fmla="*/ 85 w 284"/>
                <a:gd name="T19" fmla="*/ 114 h 454"/>
                <a:gd name="T20" fmla="*/ 57 w 284"/>
                <a:gd name="T21" fmla="*/ 227 h 454"/>
                <a:gd name="T22" fmla="*/ 85 w 284"/>
                <a:gd name="T23" fmla="*/ 284 h 454"/>
                <a:gd name="T24" fmla="*/ 142 w 284"/>
                <a:gd name="T25" fmla="*/ 284 h 454"/>
                <a:gd name="T26" fmla="*/ 113 w 284"/>
                <a:gd name="T27" fmla="*/ 369 h 454"/>
                <a:gd name="T28" fmla="*/ 85 w 284"/>
                <a:gd name="T29" fmla="*/ 397 h 454"/>
                <a:gd name="T30" fmla="*/ 113 w 284"/>
                <a:gd name="T31" fmla="*/ 454 h 454"/>
                <a:gd name="T32" fmla="*/ 170 w 284"/>
                <a:gd name="T33" fmla="*/ 397 h 454"/>
                <a:gd name="T34" fmla="*/ 170 w 284"/>
                <a:gd name="T35" fmla="*/ 312 h 454"/>
                <a:gd name="T36" fmla="*/ 199 w 284"/>
                <a:gd name="T37" fmla="*/ 340 h 454"/>
                <a:gd name="T38" fmla="*/ 227 w 284"/>
                <a:gd name="T39" fmla="*/ 199 h 454"/>
                <a:gd name="T40" fmla="*/ 255 w 284"/>
                <a:gd name="T41" fmla="*/ 199 h 454"/>
                <a:gd name="T42" fmla="*/ 284 w 284"/>
                <a:gd name="T43" fmla="*/ 85 h 454"/>
                <a:gd name="T44" fmla="*/ 255 w 284"/>
                <a:gd name="T45" fmla="*/ 29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4" h="454">
                  <a:moveTo>
                    <a:pt x="255" y="29"/>
                  </a:moveTo>
                  <a:lnTo>
                    <a:pt x="199" y="57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28" y="29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28" y="114"/>
                  </a:lnTo>
                  <a:lnTo>
                    <a:pt x="57" y="142"/>
                  </a:lnTo>
                  <a:lnTo>
                    <a:pt x="85" y="114"/>
                  </a:lnTo>
                  <a:lnTo>
                    <a:pt x="57" y="227"/>
                  </a:lnTo>
                  <a:lnTo>
                    <a:pt x="85" y="284"/>
                  </a:lnTo>
                  <a:lnTo>
                    <a:pt x="142" y="284"/>
                  </a:lnTo>
                  <a:lnTo>
                    <a:pt x="113" y="369"/>
                  </a:lnTo>
                  <a:lnTo>
                    <a:pt x="85" y="397"/>
                  </a:lnTo>
                  <a:lnTo>
                    <a:pt x="113" y="454"/>
                  </a:lnTo>
                  <a:lnTo>
                    <a:pt x="170" y="397"/>
                  </a:lnTo>
                  <a:lnTo>
                    <a:pt x="170" y="312"/>
                  </a:lnTo>
                  <a:lnTo>
                    <a:pt x="199" y="340"/>
                  </a:lnTo>
                  <a:lnTo>
                    <a:pt x="227" y="199"/>
                  </a:lnTo>
                  <a:lnTo>
                    <a:pt x="255" y="199"/>
                  </a:lnTo>
                  <a:lnTo>
                    <a:pt x="284" y="85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1" name="Freeform 14">
              <a:extLst>
                <a:ext uri="{FF2B5EF4-FFF2-40B4-BE49-F238E27FC236}">
                  <a16:creationId xmlns:a16="http://schemas.microsoft.com/office/drawing/2014/main" id="{B325987E-F9BC-40BC-9C57-8E689E96B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174"/>
              <a:ext cx="765" cy="935"/>
            </a:xfrm>
            <a:custGeom>
              <a:avLst/>
              <a:gdLst>
                <a:gd name="T0" fmla="*/ 56 w 765"/>
                <a:gd name="T1" fmla="*/ 595 h 935"/>
                <a:gd name="T2" fmla="*/ 113 w 765"/>
                <a:gd name="T3" fmla="*/ 538 h 935"/>
                <a:gd name="T4" fmla="*/ 113 w 765"/>
                <a:gd name="T5" fmla="*/ 453 h 935"/>
                <a:gd name="T6" fmla="*/ 142 w 765"/>
                <a:gd name="T7" fmla="*/ 481 h 935"/>
                <a:gd name="T8" fmla="*/ 170 w 765"/>
                <a:gd name="T9" fmla="*/ 340 h 935"/>
                <a:gd name="T10" fmla="*/ 198 w 765"/>
                <a:gd name="T11" fmla="*/ 340 h 935"/>
                <a:gd name="T12" fmla="*/ 227 w 765"/>
                <a:gd name="T13" fmla="*/ 226 h 935"/>
                <a:gd name="T14" fmla="*/ 198 w 765"/>
                <a:gd name="T15" fmla="*/ 170 h 935"/>
                <a:gd name="T16" fmla="*/ 198 w 765"/>
                <a:gd name="T17" fmla="*/ 85 h 935"/>
                <a:gd name="T18" fmla="*/ 170 w 765"/>
                <a:gd name="T19" fmla="*/ 56 h 935"/>
                <a:gd name="T20" fmla="*/ 198 w 765"/>
                <a:gd name="T21" fmla="*/ 0 h 935"/>
                <a:gd name="T22" fmla="*/ 255 w 765"/>
                <a:gd name="T23" fmla="*/ 56 h 935"/>
                <a:gd name="T24" fmla="*/ 312 w 765"/>
                <a:gd name="T25" fmla="*/ 56 h 935"/>
                <a:gd name="T26" fmla="*/ 340 w 765"/>
                <a:gd name="T27" fmla="*/ 85 h 935"/>
                <a:gd name="T28" fmla="*/ 397 w 765"/>
                <a:gd name="T29" fmla="*/ 85 h 935"/>
                <a:gd name="T30" fmla="*/ 368 w 765"/>
                <a:gd name="T31" fmla="*/ 141 h 935"/>
                <a:gd name="T32" fmla="*/ 425 w 765"/>
                <a:gd name="T33" fmla="*/ 226 h 935"/>
                <a:gd name="T34" fmla="*/ 482 w 765"/>
                <a:gd name="T35" fmla="*/ 226 h 935"/>
                <a:gd name="T36" fmla="*/ 538 w 765"/>
                <a:gd name="T37" fmla="*/ 283 h 935"/>
                <a:gd name="T38" fmla="*/ 567 w 765"/>
                <a:gd name="T39" fmla="*/ 283 h 935"/>
                <a:gd name="T40" fmla="*/ 538 w 765"/>
                <a:gd name="T41" fmla="*/ 340 h 935"/>
                <a:gd name="T42" fmla="*/ 567 w 765"/>
                <a:gd name="T43" fmla="*/ 340 h 935"/>
                <a:gd name="T44" fmla="*/ 567 w 765"/>
                <a:gd name="T45" fmla="*/ 368 h 935"/>
                <a:gd name="T46" fmla="*/ 623 w 765"/>
                <a:gd name="T47" fmla="*/ 340 h 935"/>
                <a:gd name="T48" fmla="*/ 652 w 765"/>
                <a:gd name="T49" fmla="*/ 425 h 935"/>
                <a:gd name="T50" fmla="*/ 709 w 765"/>
                <a:gd name="T51" fmla="*/ 481 h 935"/>
                <a:gd name="T52" fmla="*/ 709 w 765"/>
                <a:gd name="T53" fmla="*/ 595 h 935"/>
                <a:gd name="T54" fmla="*/ 680 w 765"/>
                <a:gd name="T55" fmla="*/ 623 h 935"/>
                <a:gd name="T56" fmla="*/ 709 w 765"/>
                <a:gd name="T57" fmla="*/ 680 h 935"/>
                <a:gd name="T58" fmla="*/ 737 w 765"/>
                <a:gd name="T59" fmla="*/ 708 h 935"/>
                <a:gd name="T60" fmla="*/ 737 w 765"/>
                <a:gd name="T61" fmla="*/ 765 h 935"/>
                <a:gd name="T62" fmla="*/ 765 w 765"/>
                <a:gd name="T63" fmla="*/ 793 h 935"/>
                <a:gd name="T64" fmla="*/ 765 w 765"/>
                <a:gd name="T65" fmla="*/ 822 h 935"/>
                <a:gd name="T66" fmla="*/ 737 w 765"/>
                <a:gd name="T67" fmla="*/ 850 h 935"/>
                <a:gd name="T68" fmla="*/ 737 w 765"/>
                <a:gd name="T69" fmla="*/ 878 h 935"/>
                <a:gd name="T70" fmla="*/ 709 w 765"/>
                <a:gd name="T71" fmla="*/ 935 h 935"/>
                <a:gd name="T72" fmla="*/ 652 w 765"/>
                <a:gd name="T73" fmla="*/ 935 h 935"/>
                <a:gd name="T74" fmla="*/ 623 w 765"/>
                <a:gd name="T75" fmla="*/ 878 h 935"/>
                <a:gd name="T76" fmla="*/ 567 w 765"/>
                <a:gd name="T77" fmla="*/ 878 h 935"/>
                <a:gd name="T78" fmla="*/ 510 w 765"/>
                <a:gd name="T79" fmla="*/ 822 h 935"/>
                <a:gd name="T80" fmla="*/ 482 w 765"/>
                <a:gd name="T81" fmla="*/ 822 h 935"/>
                <a:gd name="T82" fmla="*/ 425 w 765"/>
                <a:gd name="T83" fmla="*/ 850 h 935"/>
                <a:gd name="T84" fmla="*/ 368 w 765"/>
                <a:gd name="T85" fmla="*/ 822 h 935"/>
                <a:gd name="T86" fmla="*/ 312 w 765"/>
                <a:gd name="T87" fmla="*/ 850 h 935"/>
                <a:gd name="T88" fmla="*/ 227 w 765"/>
                <a:gd name="T89" fmla="*/ 822 h 935"/>
                <a:gd name="T90" fmla="*/ 113 w 765"/>
                <a:gd name="T91" fmla="*/ 793 h 935"/>
                <a:gd name="T92" fmla="*/ 85 w 765"/>
                <a:gd name="T93" fmla="*/ 822 h 935"/>
                <a:gd name="T94" fmla="*/ 56 w 765"/>
                <a:gd name="T95" fmla="*/ 765 h 935"/>
                <a:gd name="T96" fmla="*/ 28 w 765"/>
                <a:gd name="T97" fmla="*/ 765 h 935"/>
                <a:gd name="T98" fmla="*/ 0 w 765"/>
                <a:gd name="T99" fmla="*/ 737 h 935"/>
                <a:gd name="T100" fmla="*/ 28 w 765"/>
                <a:gd name="T101" fmla="*/ 680 h 935"/>
                <a:gd name="T102" fmla="*/ 0 w 765"/>
                <a:gd name="T103" fmla="*/ 623 h 935"/>
                <a:gd name="T104" fmla="*/ 28 w 765"/>
                <a:gd name="T105" fmla="*/ 595 h 935"/>
                <a:gd name="T106" fmla="*/ 56 w 765"/>
                <a:gd name="T107" fmla="*/ 595 h 9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5" h="935">
                  <a:moveTo>
                    <a:pt x="56" y="595"/>
                  </a:moveTo>
                  <a:lnTo>
                    <a:pt x="113" y="538"/>
                  </a:lnTo>
                  <a:lnTo>
                    <a:pt x="113" y="453"/>
                  </a:lnTo>
                  <a:lnTo>
                    <a:pt x="142" y="481"/>
                  </a:lnTo>
                  <a:lnTo>
                    <a:pt x="170" y="340"/>
                  </a:lnTo>
                  <a:lnTo>
                    <a:pt x="198" y="340"/>
                  </a:lnTo>
                  <a:lnTo>
                    <a:pt x="227" y="226"/>
                  </a:lnTo>
                  <a:lnTo>
                    <a:pt x="198" y="170"/>
                  </a:lnTo>
                  <a:lnTo>
                    <a:pt x="198" y="85"/>
                  </a:lnTo>
                  <a:lnTo>
                    <a:pt x="170" y="56"/>
                  </a:lnTo>
                  <a:lnTo>
                    <a:pt x="198" y="0"/>
                  </a:lnTo>
                  <a:lnTo>
                    <a:pt x="255" y="56"/>
                  </a:lnTo>
                  <a:lnTo>
                    <a:pt x="312" y="56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368" y="141"/>
                  </a:lnTo>
                  <a:lnTo>
                    <a:pt x="425" y="226"/>
                  </a:lnTo>
                  <a:lnTo>
                    <a:pt x="482" y="226"/>
                  </a:lnTo>
                  <a:lnTo>
                    <a:pt x="538" y="283"/>
                  </a:lnTo>
                  <a:lnTo>
                    <a:pt x="567" y="283"/>
                  </a:lnTo>
                  <a:lnTo>
                    <a:pt x="538" y="340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3" y="340"/>
                  </a:lnTo>
                  <a:lnTo>
                    <a:pt x="652" y="425"/>
                  </a:lnTo>
                  <a:lnTo>
                    <a:pt x="709" y="481"/>
                  </a:lnTo>
                  <a:lnTo>
                    <a:pt x="709" y="595"/>
                  </a:lnTo>
                  <a:lnTo>
                    <a:pt x="680" y="623"/>
                  </a:lnTo>
                  <a:lnTo>
                    <a:pt x="709" y="680"/>
                  </a:lnTo>
                  <a:lnTo>
                    <a:pt x="737" y="708"/>
                  </a:lnTo>
                  <a:lnTo>
                    <a:pt x="737" y="765"/>
                  </a:lnTo>
                  <a:lnTo>
                    <a:pt x="765" y="793"/>
                  </a:lnTo>
                  <a:lnTo>
                    <a:pt x="765" y="822"/>
                  </a:lnTo>
                  <a:lnTo>
                    <a:pt x="737" y="850"/>
                  </a:lnTo>
                  <a:lnTo>
                    <a:pt x="737" y="878"/>
                  </a:lnTo>
                  <a:lnTo>
                    <a:pt x="709" y="935"/>
                  </a:lnTo>
                  <a:lnTo>
                    <a:pt x="652" y="935"/>
                  </a:lnTo>
                  <a:lnTo>
                    <a:pt x="623" y="878"/>
                  </a:lnTo>
                  <a:lnTo>
                    <a:pt x="567" y="878"/>
                  </a:lnTo>
                  <a:lnTo>
                    <a:pt x="510" y="822"/>
                  </a:lnTo>
                  <a:lnTo>
                    <a:pt x="482" y="822"/>
                  </a:lnTo>
                  <a:lnTo>
                    <a:pt x="425" y="850"/>
                  </a:lnTo>
                  <a:lnTo>
                    <a:pt x="368" y="822"/>
                  </a:lnTo>
                  <a:lnTo>
                    <a:pt x="312" y="850"/>
                  </a:lnTo>
                  <a:lnTo>
                    <a:pt x="227" y="822"/>
                  </a:lnTo>
                  <a:lnTo>
                    <a:pt x="113" y="793"/>
                  </a:lnTo>
                  <a:lnTo>
                    <a:pt x="85" y="822"/>
                  </a:lnTo>
                  <a:lnTo>
                    <a:pt x="56" y="765"/>
                  </a:lnTo>
                  <a:lnTo>
                    <a:pt x="28" y="765"/>
                  </a:lnTo>
                  <a:lnTo>
                    <a:pt x="0" y="737"/>
                  </a:lnTo>
                  <a:lnTo>
                    <a:pt x="28" y="680"/>
                  </a:lnTo>
                  <a:lnTo>
                    <a:pt x="0" y="623"/>
                  </a:lnTo>
                  <a:lnTo>
                    <a:pt x="28" y="595"/>
                  </a:lnTo>
                  <a:lnTo>
                    <a:pt x="56" y="59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2" name="Freeform 15">
              <a:extLst>
                <a:ext uri="{FF2B5EF4-FFF2-40B4-BE49-F238E27FC236}">
                  <a16:creationId xmlns:a16="http://schemas.microsoft.com/office/drawing/2014/main" id="{74B766D4-A244-4972-8182-585ECF19A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3449"/>
              <a:ext cx="453" cy="369"/>
            </a:xfrm>
            <a:custGeom>
              <a:avLst/>
              <a:gdLst>
                <a:gd name="T0" fmla="*/ 170 w 453"/>
                <a:gd name="T1" fmla="*/ 0 h 369"/>
                <a:gd name="T2" fmla="*/ 56 w 453"/>
                <a:gd name="T3" fmla="*/ 57 h 369"/>
                <a:gd name="T4" fmla="*/ 85 w 453"/>
                <a:gd name="T5" fmla="*/ 114 h 369"/>
                <a:gd name="T6" fmla="*/ 0 w 453"/>
                <a:gd name="T7" fmla="*/ 255 h 369"/>
                <a:gd name="T8" fmla="*/ 28 w 453"/>
                <a:gd name="T9" fmla="*/ 284 h 369"/>
                <a:gd name="T10" fmla="*/ 141 w 453"/>
                <a:gd name="T11" fmla="*/ 284 h 369"/>
                <a:gd name="T12" fmla="*/ 255 w 453"/>
                <a:gd name="T13" fmla="*/ 255 h 369"/>
                <a:gd name="T14" fmla="*/ 283 w 453"/>
                <a:gd name="T15" fmla="*/ 284 h 369"/>
                <a:gd name="T16" fmla="*/ 255 w 453"/>
                <a:gd name="T17" fmla="*/ 312 h 369"/>
                <a:gd name="T18" fmla="*/ 283 w 453"/>
                <a:gd name="T19" fmla="*/ 369 h 369"/>
                <a:gd name="T20" fmla="*/ 340 w 453"/>
                <a:gd name="T21" fmla="*/ 312 h 369"/>
                <a:gd name="T22" fmla="*/ 453 w 453"/>
                <a:gd name="T23" fmla="*/ 312 h 369"/>
                <a:gd name="T24" fmla="*/ 368 w 453"/>
                <a:gd name="T25" fmla="*/ 284 h 369"/>
                <a:gd name="T26" fmla="*/ 396 w 453"/>
                <a:gd name="T27" fmla="*/ 255 h 369"/>
                <a:gd name="T28" fmla="*/ 311 w 453"/>
                <a:gd name="T29" fmla="*/ 255 h 369"/>
                <a:gd name="T30" fmla="*/ 368 w 453"/>
                <a:gd name="T31" fmla="*/ 199 h 369"/>
                <a:gd name="T32" fmla="*/ 368 w 453"/>
                <a:gd name="T33" fmla="*/ 170 h 369"/>
                <a:gd name="T34" fmla="*/ 226 w 453"/>
                <a:gd name="T35" fmla="*/ 142 h 369"/>
                <a:gd name="T36" fmla="*/ 198 w 453"/>
                <a:gd name="T37" fmla="*/ 85 h 369"/>
                <a:gd name="T38" fmla="*/ 226 w 453"/>
                <a:gd name="T39" fmla="*/ 57 h 369"/>
                <a:gd name="T40" fmla="*/ 198 w 453"/>
                <a:gd name="T41" fmla="*/ 57 h 369"/>
                <a:gd name="T42" fmla="*/ 170 w 453"/>
                <a:gd name="T43" fmla="*/ 0 h 36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53" h="369">
                  <a:moveTo>
                    <a:pt x="170" y="0"/>
                  </a:moveTo>
                  <a:lnTo>
                    <a:pt x="56" y="57"/>
                  </a:lnTo>
                  <a:lnTo>
                    <a:pt x="85" y="114"/>
                  </a:lnTo>
                  <a:lnTo>
                    <a:pt x="0" y="255"/>
                  </a:lnTo>
                  <a:lnTo>
                    <a:pt x="28" y="284"/>
                  </a:lnTo>
                  <a:lnTo>
                    <a:pt x="141" y="284"/>
                  </a:lnTo>
                  <a:lnTo>
                    <a:pt x="255" y="255"/>
                  </a:lnTo>
                  <a:lnTo>
                    <a:pt x="283" y="284"/>
                  </a:lnTo>
                  <a:lnTo>
                    <a:pt x="255" y="312"/>
                  </a:lnTo>
                  <a:lnTo>
                    <a:pt x="283" y="369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368" y="284"/>
                  </a:lnTo>
                  <a:lnTo>
                    <a:pt x="396" y="255"/>
                  </a:lnTo>
                  <a:lnTo>
                    <a:pt x="311" y="255"/>
                  </a:lnTo>
                  <a:lnTo>
                    <a:pt x="368" y="199"/>
                  </a:lnTo>
                  <a:lnTo>
                    <a:pt x="368" y="170"/>
                  </a:lnTo>
                  <a:lnTo>
                    <a:pt x="226" y="142"/>
                  </a:lnTo>
                  <a:lnTo>
                    <a:pt x="198" y="85"/>
                  </a:lnTo>
                  <a:lnTo>
                    <a:pt x="226" y="57"/>
                  </a:lnTo>
                  <a:lnTo>
                    <a:pt x="198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3" name="Freeform 16">
              <a:extLst>
                <a:ext uri="{FF2B5EF4-FFF2-40B4-BE49-F238E27FC236}">
                  <a16:creationId xmlns:a16="http://schemas.microsoft.com/office/drawing/2014/main" id="{3CBE4F9F-817A-46B9-B87C-3CAD9BF1D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320"/>
              <a:ext cx="765" cy="596"/>
            </a:xfrm>
            <a:custGeom>
              <a:avLst/>
              <a:gdLst>
                <a:gd name="T0" fmla="*/ 142 w 765"/>
                <a:gd name="T1" fmla="*/ 142 h 596"/>
                <a:gd name="T2" fmla="*/ 227 w 765"/>
                <a:gd name="T3" fmla="*/ 114 h 596"/>
                <a:gd name="T4" fmla="*/ 255 w 765"/>
                <a:gd name="T5" fmla="*/ 142 h 596"/>
                <a:gd name="T6" fmla="*/ 312 w 765"/>
                <a:gd name="T7" fmla="*/ 57 h 596"/>
                <a:gd name="T8" fmla="*/ 454 w 765"/>
                <a:gd name="T9" fmla="*/ 57 h 596"/>
                <a:gd name="T10" fmla="*/ 482 w 765"/>
                <a:gd name="T11" fmla="*/ 85 h 596"/>
                <a:gd name="T12" fmla="*/ 595 w 765"/>
                <a:gd name="T13" fmla="*/ 29 h 596"/>
                <a:gd name="T14" fmla="*/ 595 w 765"/>
                <a:gd name="T15" fmla="*/ 0 h 596"/>
                <a:gd name="T16" fmla="*/ 652 w 765"/>
                <a:gd name="T17" fmla="*/ 0 h 596"/>
                <a:gd name="T18" fmla="*/ 652 w 765"/>
                <a:gd name="T19" fmla="*/ 85 h 596"/>
                <a:gd name="T20" fmla="*/ 680 w 765"/>
                <a:gd name="T21" fmla="*/ 85 h 596"/>
                <a:gd name="T22" fmla="*/ 737 w 765"/>
                <a:gd name="T23" fmla="*/ 29 h 596"/>
                <a:gd name="T24" fmla="*/ 765 w 765"/>
                <a:gd name="T25" fmla="*/ 85 h 596"/>
                <a:gd name="T26" fmla="*/ 737 w 765"/>
                <a:gd name="T27" fmla="*/ 114 h 596"/>
                <a:gd name="T28" fmla="*/ 765 w 765"/>
                <a:gd name="T29" fmla="*/ 142 h 596"/>
                <a:gd name="T30" fmla="*/ 709 w 765"/>
                <a:gd name="T31" fmla="*/ 142 h 596"/>
                <a:gd name="T32" fmla="*/ 709 w 765"/>
                <a:gd name="T33" fmla="*/ 199 h 596"/>
                <a:gd name="T34" fmla="*/ 652 w 765"/>
                <a:gd name="T35" fmla="*/ 199 h 596"/>
                <a:gd name="T36" fmla="*/ 510 w 765"/>
                <a:gd name="T37" fmla="*/ 284 h 596"/>
                <a:gd name="T38" fmla="*/ 567 w 765"/>
                <a:gd name="T39" fmla="*/ 369 h 596"/>
                <a:gd name="T40" fmla="*/ 567 w 765"/>
                <a:gd name="T41" fmla="*/ 397 h 596"/>
                <a:gd name="T42" fmla="*/ 652 w 765"/>
                <a:gd name="T43" fmla="*/ 511 h 596"/>
                <a:gd name="T44" fmla="*/ 567 w 765"/>
                <a:gd name="T45" fmla="*/ 567 h 596"/>
                <a:gd name="T46" fmla="*/ 567 w 765"/>
                <a:gd name="T47" fmla="*/ 539 h 596"/>
                <a:gd name="T48" fmla="*/ 482 w 765"/>
                <a:gd name="T49" fmla="*/ 567 h 596"/>
                <a:gd name="T50" fmla="*/ 454 w 765"/>
                <a:gd name="T51" fmla="*/ 567 h 596"/>
                <a:gd name="T52" fmla="*/ 425 w 765"/>
                <a:gd name="T53" fmla="*/ 567 h 596"/>
                <a:gd name="T54" fmla="*/ 284 w 765"/>
                <a:gd name="T55" fmla="*/ 567 h 596"/>
                <a:gd name="T56" fmla="*/ 198 w 765"/>
                <a:gd name="T57" fmla="*/ 539 h 596"/>
                <a:gd name="T58" fmla="*/ 142 w 765"/>
                <a:gd name="T59" fmla="*/ 567 h 596"/>
                <a:gd name="T60" fmla="*/ 113 w 765"/>
                <a:gd name="T61" fmla="*/ 567 h 596"/>
                <a:gd name="T62" fmla="*/ 0 w 765"/>
                <a:gd name="T63" fmla="*/ 596 h 596"/>
                <a:gd name="T64" fmla="*/ 28 w 765"/>
                <a:gd name="T65" fmla="*/ 567 h 596"/>
                <a:gd name="T66" fmla="*/ 170 w 765"/>
                <a:gd name="T67" fmla="*/ 511 h 596"/>
                <a:gd name="T68" fmla="*/ 170 w 765"/>
                <a:gd name="T69" fmla="*/ 482 h 596"/>
                <a:gd name="T70" fmla="*/ 113 w 765"/>
                <a:gd name="T71" fmla="*/ 511 h 596"/>
                <a:gd name="T72" fmla="*/ 85 w 765"/>
                <a:gd name="T73" fmla="*/ 482 h 596"/>
                <a:gd name="T74" fmla="*/ 170 w 765"/>
                <a:gd name="T75" fmla="*/ 426 h 596"/>
                <a:gd name="T76" fmla="*/ 170 w 765"/>
                <a:gd name="T77" fmla="*/ 397 h 596"/>
                <a:gd name="T78" fmla="*/ 227 w 765"/>
                <a:gd name="T79" fmla="*/ 369 h 596"/>
                <a:gd name="T80" fmla="*/ 142 w 765"/>
                <a:gd name="T81" fmla="*/ 369 h 596"/>
                <a:gd name="T82" fmla="*/ 170 w 765"/>
                <a:gd name="T83" fmla="*/ 255 h 596"/>
                <a:gd name="T84" fmla="*/ 142 w 765"/>
                <a:gd name="T85" fmla="*/ 142 h 5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65" h="596">
                  <a:moveTo>
                    <a:pt x="142" y="142"/>
                  </a:moveTo>
                  <a:lnTo>
                    <a:pt x="227" y="114"/>
                  </a:lnTo>
                  <a:lnTo>
                    <a:pt x="255" y="142"/>
                  </a:lnTo>
                  <a:lnTo>
                    <a:pt x="312" y="57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595" y="29"/>
                  </a:lnTo>
                  <a:lnTo>
                    <a:pt x="595" y="0"/>
                  </a:lnTo>
                  <a:lnTo>
                    <a:pt x="652" y="0"/>
                  </a:lnTo>
                  <a:lnTo>
                    <a:pt x="652" y="85"/>
                  </a:lnTo>
                  <a:lnTo>
                    <a:pt x="680" y="85"/>
                  </a:lnTo>
                  <a:lnTo>
                    <a:pt x="737" y="29"/>
                  </a:lnTo>
                  <a:lnTo>
                    <a:pt x="765" y="85"/>
                  </a:lnTo>
                  <a:lnTo>
                    <a:pt x="737" y="114"/>
                  </a:lnTo>
                  <a:lnTo>
                    <a:pt x="765" y="142"/>
                  </a:lnTo>
                  <a:lnTo>
                    <a:pt x="709" y="142"/>
                  </a:lnTo>
                  <a:lnTo>
                    <a:pt x="709" y="199"/>
                  </a:lnTo>
                  <a:lnTo>
                    <a:pt x="652" y="199"/>
                  </a:lnTo>
                  <a:lnTo>
                    <a:pt x="510" y="284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52" y="511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482" y="567"/>
                  </a:lnTo>
                  <a:lnTo>
                    <a:pt x="454" y="567"/>
                  </a:lnTo>
                  <a:lnTo>
                    <a:pt x="425" y="567"/>
                  </a:lnTo>
                  <a:lnTo>
                    <a:pt x="284" y="567"/>
                  </a:lnTo>
                  <a:lnTo>
                    <a:pt x="198" y="539"/>
                  </a:lnTo>
                  <a:lnTo>
                    <a:pt x="142" y="567"/>
                  </a:lnTo>
                  <a:lnTo>
                    <a:pt x="113" y="567"/>
                  </a:lnTo>
                  <a:lnTo>
                    <a:pt x="0" y="596"/>
                  </a:lnTo>
                  <a:lnTo>
                    <a:pt x="28" y="567"/>
                  </a:lnTo>
                  <a:lnTo>
                    <a:pt x="170" y="511"/>
                  </a:lnTo>
                  <a:lnTo>
                    <a:pt x="170" y="482"/>
                  </a:lnTo>
                  <a:lnTo>
                    <a:pt x="113" y="511"/>
                  </a:lnTo>
                  <a:lnTo>
                    <a:pt x="85" y="482"/>
                  </a:lnTo>
                  <a:lnTo>
                    <a:pt x="170" y="426"/>
                  </a:lnTo>
                  <a:lnTo>
                    <a:pt x="170" y="397"/>
                  </a:lnTo>
                  <a:lnTo>
                    <a:pt x="227" y="369"/>
                  </a:lnTo>
                  <a:lnTo>
                    <a:pt x="142" y="369"/>
                  </a:lnTo>
                  <a:lnTo>
                    <a:pt x="170" y="255"/>
                  </a:lnTo>
                  <a:lnTo>
                    <a:pt x="142" y="14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4" name="Freeform 17">
              <a:extLst>
                <a:ext uri="{FF2B5EF4-FFF2-40B4-BE49-F238E27FC236}">
                  <a16:creationId xmlns:a16="http://schemas.microsoft.com/office/drawing/2014/main" id="{A9E745F4-0396-40D3-8E24-DA5D73137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810"/>
              <a:ext cx="766" cy="652"/>
            </a:xfrm>
            <a:custGeom>
              <a:avLst/>
              <a:gdLst>
                <a:gd name="T0" fmla="*/ 29 w 766"/>
                <a:gd name="T1" fmla="*/ 652 h 652"/>
                <a:gd name="T2" fmla="*/ 114 w 766"/>
                <a:gd name="T3" fmla="*/ 624 h 652"/>
                <a:gd name="T4" fmla="*/ 142 w 766"/>
                <a:gd name="T5" fmla="*/ 652 h 652"/>
                <a:gd name="T6" fmla="*/ 199 w 766"/>
                <a:gd name="T7" fmla="*/ 567 h 652"/>
                <a:gd name="T8" fmla="*/ 341 w 766"/>
                <a:gd name="T9" fmla="*/ 567 h 652"/>
                <a:gd name="T10" fmla="*/ 369 w 766"/>
                <a:gd name="T11" fmla="*/ 595 h 652"/>
                <a:gd name="T12" fmla="*/ 482 w 766"/>
                <a:gd name="T13" fmla="*/ 539 h 652"/>
                <a:gd name="T14" fmla="*/ 482 w 766"/>
                <a:gd name="T15" fmla="*/ 510 h 652"/>
                <a:gd name="T16" fmla="*/ 539 w 766"/>
                <a:gd name="T17" fmla="*/ 510 h 652"/>
                <a:gd name="T18" fmla="*/ 539 w 766"/>
                <a:gd name="T19" fmla="*/ 595 h 652"/>
                <a:gd name="T20" fmla="*/ 567 w 766"/>
                <a:gd name="T21" fmla="*/ 595 h 652"/>
                <a:gd name="T22" fmla="*/ 624 w 766"/>
                <a:gd name="T23" fmla="*/ 539 h 652"/>
                <a:gd name="T24" fmla="*/ 652 w 766"/>
                <a:gd name="T25" fmla="*/ 595 h 652"/>
                <a:gd name="T26" fmla="*/ 681 w 766"/>
                <a:gd name="T27" fmla="*/ 624 h 652"/>
                <a:gd name="T28" fmla="*/ 681 w 766"/>
                <a:gd name="T29" fmla="*/ 595 h 652"/>
                <a:gd name="T30" fmla="*/ 709 w 766"/>
                <a:gd name="T31" fmla="*/ 624 h 652"/>
                <a:gd name="T32" fmla="*/ 766 w 766"/>
                <a:gd name="T33" fmla="*/ 567 h 652"/>
                <a:gd name="T34" fmla="*/ 738 w 766"/>
                <a:gd name="T35" fmla="*/ 539 h 652"/>
                <a:gd name="T36" fmla="*/ 766 w 766"/>
                <a:gd name="T37" fmla="*/ 454 h 652"/>
                <a:gd name="T38" fmla="*/ 709 w 766"/>
                <a:gd name="T39" fmla="*/ 425 h 652"/>
                <a:gd name="T40" fmla="*/ 738 w 766"/>
                <a:gd name="T41" fmla="*/ 369 h 652"/>
                <a:gd name="T42" fmla="*/ 709 w 766"/>
                <a:gd name="T43" fmla="*/ 340 h 652"/>
                <a:gd name="T44" fmla="*/ 709 w 766"/>
                <a:gd name="T45" fmla="*/ 284 h 652"/>
                <a:gd name="T46" fmla="*/ 681 w 766"/>
                <a:gd name="T47" fmla="*/ 255 h 652"/>
                <a:gd name="T48" fmla="*/ 709 w 766"/>
                <a:gd name="T49" fmla="*/ 142 h 652"/>
                <a:gd name="T50" fmla="*/ 681 w 766"/>
                <a:gd name="T51" fmla="*/ 142 h 652"/>
                <a:gd name="T52" fmla="*/ 652 w 766"/>
                <a:gd name="T53" fmla="*/ 170 h 652"/>
                <a:gd name="T54" fmla="*/ 624 w 766"/>
                <a:gd name="T55" fmla="*/ 142 h 652"/>
                <a:gd name="T56" fmla="*/ 652 w 766"/>
                <a:gd name="T57" fmla="*/ 57 h 652"/>
                <a:gd name="T58" fmla="*/ 681 w 766"/>
                <a:gd name="T59" fmla="*/ 0 h 652"/>
                <a:gd name="T60" fmla="*/ 624 w 766"/>
                <a:gd name="T61" fmla="*/ 0 h 652"/>
                <a:gd name="T62" fmla="*/ 567 w 766"/>
                <a:gd name="T63" fmla="*/ 28 h 652"/>
                <a:gd name="T64" fmla="*/ 454 w 766"/>
                <a:gd name="T65" fmla="*/ 0 h 652"/>
                <a:gd name="T66" fmla="*/ 426 w 766"/>
                <a:gd name="T67" fmla="*/ 57 h 652"/>
                <a:gd name="T68" fmla="*/ 397 w 766"/>
                <a:gd name="T69" fmla="*/ 85 h 652"/>
                <a:gd name="T70" fmla="*/ 397 w 766"/>
                <a:gd name="T71" fmla="*/ 0 h 652"/>
                <a:gd name="T72" fmla="*/ 341 w 766"/>
                <a:gd name="T73" fmla="*/ 0 h 652"/>
                <a:gd name="T74" fmla="*/ 341 w 766"/>
                <a:gd name="T75" fmla="*/ 85 h 652"/>
                <a:gd name="T76" fmla="*/ 284 w 766"/>
                <a:gd name="T77" fmla="*/ 113 h 652"/>
                <a:gd name="T78" fmla="*/ 227 w 766"/>
                <a:gd name="T79" fmla="*/ 113 h 652"/>
                <a:gd name="T80" fmla="*/ 199 w 766"/>
                <a:gd name="T81" fmla="*/ 142 h 652"/>
                <a:gd name="T82" fmla="*/ 256 w 766"/>
                <a:gd name="T83" fmla="*/ 170 h 652"/>
                <a:gd name="T84" fmla="*/ 256 w 766"/>
                <a:gd name="T85" fmla="*/ 227 h 652"/>
                <a:gd name="T86" fmla="*/ 199 w 766"/>
                <a:gd name="T87" fmla="*/ 227 h 652"/>
                <a:gd name="T88" fmla="*/ 199 w 766"/>
                <a:gd name="T89" fmla="*/ 284 h 652"/>
                <a:gd name="T90" fmla="*/ 171 w 766"/>
                <a:gd name="T91" fmla="*/ 312 h 652"/>
                <a:gd name="T92" fmla="*/ 171 w 766"/>
                <a:gd name="T93" fmla="*/ 369 h 652"/>
                <a:gd name="T94" fmla="*/ 114 w 766"/>
                <a:gd name="T95" fmla="*/ 397 h 652"/>
                <a:gd name="T96" fmla="*/ 57 w 766"/>
                <a:gd name="T97" fmla="*/ 539 h 652"/>
                <a:gd name="T98" fmla="*/ 0 w 766"/>
                <a:gd name="T99" fmla="*/ 595 h 652"/>
                <a:gd name="T100" fmla="*/ 29 w 766"/>
                <a:gd name="T101" fmla="*/ 652 h 65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66" h="652">
                  <a:moveTo>
                    <a:pt x="29" y="652"/>
                  </a:moveTo>
                  <a:lnTo>
                    <a:pt x="114" y="624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341" y="567"/>
                  </a:lnTo>
                  <a:lnTo>
                    <a:pt x="369" y="595"/>
                  </a:lnTo>
                  <a:lnTo>
                    <a:pt x="482" y="539"/>
                  </a:lnTo>
                  <a:lnTo>
                    <a:pt x="482" y="510"/>
                  </a:lnTo>
                  <a:lnTo>
                    <a:pt x="539" y="510"/>
                  </a:lnTo>
                  <a:lnTo>
                    <a:pt x="539" y="595"/>
                  </a:lnTo>
                  <a:lnTo>
                    <a:pt x="567" y="595"/>
                  </a:lnTo>
                  <a:lnTo>
                    <a:pt x="624" y="539"/>
                  </a:lnTo>
                  <a:lnTo>
                    <a:pt x="652" y="595"/>
                  </a:lnTo>
                  <a:lnTo>
                    <a:pt x="681" y="624"/>
                  </a:lnTo>
                  <a:lnTo>
                    <a:pt x="681" y="595"/>
                  </a:lnTo>
                  <a:lnTo>
                    <a:pt x="709" y="624"/>
                  </a:lnTo>
                  <a:lnTo>
                    <a:pt x="766" y="567"/>
                  </a:lnTo>
                  <a:lnTo>
                    <a:pt x="738" y="539"/>
                  </a:lnTo>
                  <a:lnTo>
                    <a:pt x="766" y="454"/>
                  </a:lnTo>
                  <a:lnTo>
                    <a:pt x="709" y="425"/>
                  </a:lnTo>
                  <a:lnTo>
                    <a:pt x="738" y="369"/>
                  </a:lnTo>
                  <a:lnTo>
                    <a:pt x="709" y="340"/>
                  </a:lnTo>
                  <a:lnTo>
                    <a:pt x="709" y="284"/>
                  </a:lnTo>
                  <a:lnTo>
                    <a:pt x="681" y="255"/>
                  </a:lnTo>
                  <a:lnTo>
                    <a:pt x="709" y="142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142"/>
                  </a:lnTo>
                  <a:lnTo>
                    <a:pt x="652" y="57"/>
                  </a:lnTo>
                  <a:lnTo>
                    <a:pt x="681" y="0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454" y="0"/>
                  </a:lnTo>
                  <a:lnTo>
                    <a:pt x="426" y="57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199" y="142"/>
                  </a:lnTo>
                  <a:lnTo>
                    <a:pt x="256" y="170"/>
                  </a:lnTo>
                  <a:lnTo>
                    <a:pt x="256" y="227"/>
                  </a:lnTo>
                  <a:lnTo>
                    <a:pt x="199" y="227"/>
                  </a:lnTo>
                  <a:lnTo>
                    <a:pt x="199" y="284"/>
                  </a:lnTo>
                  <a:lnTo>
                    <a:pt x="171" y="312"/>
                  </a:lnTo>
                  <a:lnTo>
                    <a:pt x="171" y="369"/>
                  </a:lnTo>
                  <a:lnTo>
                    <a:pt x="114" y="397"/>
                  </a:lnTo>
                  <a:lnTo>
                    <a:pt x="57" y="539"/>
                  </a:lnTo>
                  <a:lnTo>
                    <a:pt x="0" y="595"/>
                  </a:lnTo>
                  <a:lnTo>
                    <a:pt x="29" y="65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5" name="Freeform 18">
              <a:extLst>
                <a:ext uri="{FF2B5EF4-FFF2-40B4-BE49-F238E27FC236}">
                  <a16:creationId xmlns:a16="http://schemas.microsoft.com/office/drawing/2014/main" id="{CBEF3B6D-F7CF-433E-B101-956B33AE8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725"/>
              <a:ext cx="624" cy="652"/>
            </a:xfrm>
            <a:custGeom>
              <a:avLst/>
              <a:gdLst>
                <a:gd name="T0" fmla="*/ 255 w 624"/>
                <a:gd name="T1" fmla="*/ 652 h 652"/>
                <a:gd name="T2" fmla="*/ 368 w 624"/>
                <a:gd name="T3" fmla="*/ 539 h 652"/>
                <a:gd name="T4" fmla="*/ 397 w 624"/>
                <a:gd name="T5" fmla="*/ 482 h 652"/>
                <a:gd name="T6" fmla="*/ 454 w 624"/>
                <a:gd name="T7" fmla="*/ 454 h 652"/>
                <a:gd name="T8" fmla="*/ 454 w 624"/>
                <a:gd name="T9" fmla="*/ 397 h 652"/>
                <a:gd name="T10" fmla="*/ 482 w 624"/>
                <a:gd name="T11" fmla="*/ 369 h 652"/>
                <a:gd name="T12" fmla="*/ 482 w 624"/>
                <a:gd name="T13" fmla="*/ 312 h 652"/>
                <a:gd name="T14" fmla="*/ 539 w 624"/>
                <a:gd name="T15" fmla="*/ 312 h 652"/>
                <a:gd name="T16" fmla="*/ 539 w 624"/>
                <a:gd name="T17" fmla="*/ 255 h 652"/>
                <a:gd name="T18" fmla="*/ 482 w 624"/>
                <a:gd name="T19" fmla="*/ 227 h 652"/>
                <a:gd name="T20" fmla="*/ 510 w 624"/>
                <a:gd name="T21" fmla="*/ 198 h 652"/>
                <a:gd name="T22" fmla="*/ 567 w 624"/>
                <a:gd name="T23" fmla="*/ 198 h 652"/>
                <a:gd name="T24" fmla="*/ 624 w 624"/>
                <a:gd name="T25" fmla="*/ 170 h 652"/>
                <a:gd name="T26" fmla="*/ 482 w 624"/>
                <a:gd name="T27" fmla="*/ 142 h 652"/>
                <a:gd name="T28" fmla="*/ 539 w 624"/>
                <a:gd name="T29" fmla="*/ 113 h 652"/>
                <a:gd name="T30" fmla="*/ 510 w 624"/>
                <a:gd name="T31" fmla="*/ 85 h 652"/>
                <a:gd name="T32" fmla="*/ 397 w 624"/>
                <a:gd name="T33" fmla="*/ 113 h 652"/>
                <a:gd name="T34" fmla="*/ 397 w 624"/>
                <a:gd name="T35" fmla="*/ 57 h 652"/>
                <a:gd name="T36" fmla="*/ 397 w 624"/>
                <a:gd name="T37" fmla="*/ 28 h 652"/>
                <a:gd name="T38" fmla="*/ 368 w 624"/>
                <a:gd name="T39" fmla="*/ 0 h 652"/>
                <a:gd name="T40" fmla="*/ 340 w 624"/>
                <a:gd name="T41" fmla="*/ 28 h 652"/>
                <a:gd name="T42" fmla="*/ 227 w 624"/>
                <a:gd name="T43" fmla="*/ 28 h 652"/>
                <a:gd name="T44" fmla="*/ 198 w 624"/>
                <a:gd name="T45" fmla="*/ 113 h 652"/>
                <a:gd name="T46" fmla="*/ 113 w 624"/>
                <a:gd name="T47" fmla="*/ 57 h 652"/>
                <a:gd name="T48" fmla="*/ 57 w 624"/>
                <a:gd name="T49" fmla="*/ 113 h 652"/>
                <a:gd name="T50" fmla="*/ 57 w 624"/>
                <a:gd name="T51" fmla="*/ 170 h 652"/>
                <a:gd name="T52" fmla="*/ 0 w 624"/>
                <a:gd name="T53" fmla="*/ 170 h 652"/>
                <a:gd name="T54" fmla="*/ 57 w 624"/>
                <a:gd name="T55" fmla="*/ 340 h 652"/>
                <a:gd name="T56" fmla="*/ 142 w 624"/>
                <a:gd name="T57" fmla="*/ 312 h 652"/>
                <a:gd name="T58" fmla="*/ 113 w 624"/>
                <a:gd name="T59" fmla="*/ 369 h 652"/>
                <a:gd name="T60" fmla="*/ 113 w 624"/>
                <a:gd name="T61" fmla="*/ 397 h 652"/>
                <a:gd name="T62" fmla="*/ 85 w 624"/>
                <a:gd name="T63" fmla="*/ 454 h 652"/>
                <a:gd name="T64" fmla="*/ 198 w 624"/>
                <a:gd name="T65" fmla="*/ 539 h 652"/>
                <a:gd name="T66" fmla="*/ 227 w 624"/>
                <a:gd name="T67" fmla="*/ 482 h 652"/>
                <a:gd name="T68" fmla="*/ 227 w 624"/>
                <a:gd name="T69" fmla="*/ 539 h 652"/>
                <a:gd name="T70" fmla="*/ 170 w 624"/>
                <a:gd name="T71" fmla="*/ 595 h 652"/>
                <a:gd name="T72" fmla="*/ 170 w 624"/>
                <a:gd name="T73" fmla="*/ 624 h 652"/>
                <a:gd name="T74" fmla="*/ 255 w 624"/>
                <a:gd name="T75" fmla="*/ 652 h 65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24" h="652">
                  <a:moveTo>
                    <a:pt x="255" y="652"/>
                  </a:moveTo>
                  <a:lnTo>
                    <a:pt x="368" y="539"/>
                  </a:lnTo>
                  <a:lnTo>
                    <a:pt x="397" y="482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539" y="312"/>
                  </a:lnTo>
                  <a:lnTo>
                    <a:pt x="539" y="255"/>
                  </a:lnTo>
                  <a:lnTo>
                    <a:pt x="482" y="227"/>
                  </a:lnTo>
                  <a:lnTo>
                    <a:pt x="510" y="198"/>
                  </a:lnTo>
                  <a:lnTo>
                    <a:pt x="567" y="198"/>
                  </a:lnTo>
                  <a:lnTo>
                    <a:pt x="624" y="170"/>
                  </a:lnTo>
                  <a:lnTo>
                    <a:pt x="482" y="142"/>
                  </a:lnTo>
                  <a:lnTo>
                    <a:pt x="539" y="113"/>
                  </a:lnTo>
                  <a:lnTo>
                    <a:pt x="510" y="85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227" y="28"/>
                  </a:lnTo>
                  <a:lnTo>
                    <a:pt x="198" y="113"/>
                  </a:lnTo>
                  <a:lnTo>
                    <a:pt x="113" y="57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57" y="340"/>
                  </a:lnTo>
                  <a:lnTo>
                    <a:pt x="142" y="312"/>
                  </a:lnTo>
                  <a:lnTo>
                    <a:pt x="113" y="369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198" y="539"/>
                  </a:lnTo>
                  <a:lnTo>
                    <a:pt x="227" y="482"/>
                  </a:lnTo>
                  <a:lnTo>
                    <a:pt x="227" y="539"/>
                  </a:lnTo>
                  <a:lnTo>
                    <a:pt x="170" y="595"/>
                  </a:lnTo>
                  <a:lnTo>
                    <a:pt x="170" y="624"/>
                  </a:lnTo>
                  <a:lnTo>
                    <a:pt x="255" y="65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6" name="Freeform 19">
              <a:extLst>
                <a:ext uri="{FF2B5EF4-FFF2-40B4-BE49-F238E27FC236}">
                  <a16:creationId xmlns:a16="http://schemas.microsoft.com/office/drawing/2014/main" id="{3A6C790D-F362-4051-8820-199B6BA96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" y="3222"/>
              <a:ext cx="397" cy="652"/>
            </a:xfrm>
            <a:custGeom>
              <a:avLst/>
              <a:gdLst>
                <a:gd name="T0" fmla="*/ 397 w 397"/>
                <a:gd name="T1" fmla="*/ 227 h 652"/>
                <a:gd name="T2" fmla="*/ 283 w 397"/>
                <a:gd name="T3" fmla="*/ 284 h 652"/>
                <a:gd name="T4" fmla="*/ 312 w 397"/>
                <a:gd name="T5" fmla="*/ 341 h 652"/>
                <a:gd name="T6" fmla="*/ 227 w 397"/>
                <a:gd name="T7" fmla="*/ 482 h 652"/>
                <a:gd name="T8" fmla="*/ 255 w 397"/>
                <a:gd name="T9" fmla="*/ 511 h 652"/>
                <a:gd name="T10" fmla="*/ 198 w 397"/>
                <a:gd name="T11" fmla="*/ 596 h 652"/>
                <a:gd name="T12" fmla="*/ 142 w 397"/>
                <a:gd name="T13" fmla="*/ 567 h 652"/>
                <a:gd name="T14" fmla="*/ 113 w 397"/>
                <a:gd name="T15" fmla="*/ 596 h 652"/>
                <a:gd name="T16" fmla="*/ 85 w 397"/>
                <a:gd name="T17" fmla="*/ 624 h 652"/>
                <a:gd name="T18" fmla="*/ 28 w 397"/>
                <a:gd name="T19" fmla="*/ 652 h 652"/>
                <a:gd name="T20" fmla="*/ 56 w 397"/>
                <a:gd name="T21" fmla="*/ 426 h 652"/>
                <a:gd name="T22" fmla="*/ 28 w 397"/>
                <a:gd name="T23" fmla="*/ 284 h 652"/>
                <a:gd name="T24" fmla="*/ 56 w 397"/>
                <a:gd name="T25" fmla="*/ 171 h 652"/>
                <a:gd name="T26" fmla="*/ 28 w 397"/>
                <a:gd name="T27" fmla="*/ 171 h 652"/>
                <a:gd name="T28" fmla="*/ 28 w 397"/>
                <a:gd name="T29" fmla="*/ 114 h 652"/>
                <a:gd name="T30" fmla="*/ 0 w 397"/>
                <a:gd name="T31" fmla="*/ 57 h 652"/>
                <a:gd name="T32" fmla="*/ 85 w 397"/>
                <a:gd name="T33" fmla="*/ 57 h 652"/>
                <a:gd name="T34" fmla="*/ 113 w 397"/>
                <a:gd name="T35" fmla="*/ 0 h 652"/>
                <a:gd name="T36" fmla="*/ 142 w 397"/>
                <a:gd name="T37" fmla="*/ 29 h 652"/>
                <a:gd name="T38" fmla="*/ 170 w 397"/>
                <a:gd name="T39" fmla="*/ 29 h 652"/>
                <a:gd name="T40" fmla="*/ 227 w 397"/>
                <a:gd name="T41" fmla="*/ 85 h 652"/>
                <a:gd name="T42" fmla="*/ 255 w 397"/>
                <a:gd name="T43" fmla="*/ 85 h 652"/>
                <a:gd name="T44" fmla="*/ 283 w 397"/>
                <a:gd name="T45" fmla="*/ 142 h 652"/>
                <a:gd name="T46" fmla="*/ 397 w 397"/>
                <a:gd name="T47" fmla="*/ 227 h 6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652">
                  <a:moveTo>
                    <a:pt x="397" y="227"/>
                  </a:moveTo>
                  <a:lnTo>
                    <a:pt x="283" y="284"/>
                  </a:lnTo>
                  <a:lnTo>
                    <a:pt x="312" y="341"/>
                  </a:lnTo>
                  <a:lnTo>
                    <a:pt x="227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42" y="567"/>
                  </a:lnTo>
                  <a:lnTo>
                    <a:pt x="113" y="596"/>
                  </a:lnTo>
                  <a:lnTo>
                    <a:pt x="85" y="624"/>
                  </a:lnTo>
                  <a:lnTo>
                    <a:pt x="28" y="652"/>
                  </a:lnTo>
                  <a:lnTo>
                    <a:pt x="56" y="426"/>
                  </a:lnTo>
                  <a:lnTo>
                    <a:pt x="28" y="284"/>
                  </a:lnTo>
                  <a:lnTo>
                    <a:pt x="56" y="171"/>
                  </a:lnTo>
                  <a:lnTo>
                    <a:pt x="28" y="171"/>
                  </a:lnTo>
                  <a:lnTo>
                    <a:pt x="28" y="114"/>
                  </a:lnTo>
                  <a:lnTo>
                    <a:pt x="0" y="57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97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7" name="Freeform 20">
              <a:extLst>
                <a:ext uri="{FF2B5EF4-FFF2-40B4-BE49-F238E27FC236}">
                  <a16:creationId xmlns:a16="http://schemas.microsoft.com/office/drawing/2014/main" id="{3CFF485D-26C8-40E9-A6CB-A80AE8E14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41"/>
              <a:ext cx="256" cy="397"/>
            </a:xfrm>
            <a:custGeom>
              <a:avLst/>
              <a:gdLst>
                <a:gd name="T0" fmla="*/ 114 w 256"/>
                <a:gd name="T1" fmla="*/ 397 h 397"/>
                <a:gd name="T2" fmla="*/ 227 w 256"/>
                <a:gd name="T3" fmla="*/ 369 h 397"/>
                <a:gd name="T4" fmla="*/ 256 w 256"/>
                <a:gd name="T5" fmla="*/ 312 h 397"/>
                <a:gd name="T6" fmla="*/ 227 w 256"/>
                <a:gd name="T7" fmla="*/ 312 h 397"/>
                <a:gd name="T8" fmla="*/ 199 w 256"/>
                <a:gd name="T9" fmla="*/ 256 h 397"/>
                <a:gd name="T10" fmla="*/ 227 w 256"/>
                <a:gd name="T11" fmla="*/ 227 h 397"/>
                <a:gd name="T12" fmla="*/ 227 w 256"/>
                <a:gd name="T13" fmla="*/ 171 h 397"/>
                <a:gd name="T14" fmla="*/ 256 w 256"/>
                <a:gd name="T15" fmla="*/ 142 h 397"/>
                <a:gd name="T16" fmla="*/ 227 w 256"/>
                <a:gd name="T17" fmla="*/ 57 h 397"/>
                <a:gd name="T18" fmla="*/ 171 w 256"/>
                <a:gd name="T19" fmla="*/ 0 h 397"/>
                <a:gd name="T20" fmla="*/ 142 w 256"/>
                <a:gd name="T21" fmla="*/ 29 h 397"/>
                <a:gd name="T22" fmla="*/ 171 w 256"/>
                <a:gd name="T23" fmla="*/ 57 h 397"/>
                <a:gd name="T24" fmla="*/ 114 w 256"/>
                <a:gd name="T25" fmla="*/ 57 h 397"/>
                <a:gd name="T26" fmla="*/ 142 w 256"/>
                <a:gd name="T27" fmla="*/ 114 h 397"/>
                <a:gd name="T28" fmla="*/ 57 w 256"/>
                <a:gd name="T29" fmla="*/ 86 h 397"/>
                <a:gd name="T30" fmla="*/ 57 w 256"/>
                <a:gd name="T31" fmla="*/ 114 h 397"/>
                <a:gd name="T32" fmla="*/ 29 w 256"/>
                <a:gd name="T33" fmla="*/ 114 h 397"/>
                <a:gd name="T34" fmla="*/ 0 w 256"/>
                <a:gd name="T35" fmla="*/ 142 h 397"/>
                <a:gd name="T36" fmla="*/ 57 w 256"/>
                <a:gd name="T37" fmla="*/ 142 h 397"/>
                <a:gd name="T38" fmla="*/ 29 w 256"/>
                <a:gd name="T39" fmla="*/ 171 h 397"/>
                <a:gd name="T40" fmla="*/ 57 w 256"/>
                <a:gd name="T41" fmla="*/ 199 h 397"/>
                <a:gd name="T42" fmla="*/ 29 w 256"/>
                <a:gd name="T43" fmla="*/ 227 h 397"/>
                <a:gd name="T44" fmla="*/ 0 w 256"/>
                <a:gd name="T45" fmla="*/ 227 h 397"/>
                <a:gd name="T46" fmla="*/ 57 w 256"/>
                <a:gd name="T47" fmla="*/ 256 h 397"/>
                <a:gd name="T48" fmla="*/ 57 w 256"/>
                <a:gd name="T49" fmla="*/ 312 h 397"/>
                <a:gd name="T50" fmla="*/ 85 w 256"/>
                <a:gd name="T51" fmla="*/ 284 h 397"/>
                <a:gd name="T52" fmla="*/ 114 w 256"/>
                <a:gd name="T53" fmla="*/ 312 h 397"/>
                <a:gd name="T54" fmla="*/ 114 w 256"/>
                <a:gd name="T55" fmla="*/ 397 h 39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56" h="397">
                  <a:moveTo>
                    <a:pt x="114" y="397"/>
                  </a:moveTo>
                  <a:lnTo>
                    <a:pt x="227" y="369"/>
                  </a:lnTo>
                  <a:lnTo>
                    <a:pt x="256" y="312"/>
                  </a:lnTo>
                  <a:lnTo>
                    <a:pt x="227" y="312"/>
                  </a:lnTo>
                  <a:lnTo>
                    <a:pt x="199" y="256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56" y="142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142" y="29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42" y="114"/>
                  </a:lnTo>
                  <a:lnTo>
                    <a:pt x="57" y="86"/>
                  </a:lnTo>
                  <a:lnTo>
                    <a:pt x="57" y="114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29" y="171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227"/>
                  </a:lnTo>
                  <a:lnTo>
                    <a:pt x="57" y="256"/>
                  </a:lnTo>
                  <a:lnTo>
                    <a:pt x="57" y="312"/>
                  </a:lnTo>
                  <a:lnTo>
                    <a:pt x="85" y="284"/>
                  </a:lnTo>
                  <a:lnTo>
                    <a:pt x="114" y="312"/>
                  </a:lnTo>
                  <a:lnTo>
                    <a:pt x="114" y="39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8" name="Freeform 21">
              <a:extLst>
                <a:ext uri="{FF2B5EF4-FFF2-40B4-BE49-F238E27FC236}">
                  <a16:creationId xmlns:a16="http://schemas.microsoft.com/office/drawing/2014/main" id="{BCF268B3-567A-4742-A2DD-F439508D0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4441"/>
              <a:ext cx="425" cy="454"/>
            </a:xfrm>
            <a:custGeom>
              <a:avLst/>
              <a:gdLst>
                <a:gd name="T0" fmla="*/ 397 w 425"/>
                <a:gd name="T1" fmla="*/ 114 h 454"/>
                <a:gd name="T2" fmla="*/ 397 w 425"/>
                <a:gd name="T3" fmla="*/ 57 h 454"/>
                <a:gd name="T4" fmla="*/ 340 w 425"/>
                <a:gd name="T5" fmla="*/ 86 h 454"/>
                <a:gd name="T6" fmla="*/ 255 w 425"/>
                <a:gd name="T7" fmla="*/ 57 h 454"/>
                <a:gd name="T8" fmla="*/ 255 w 425"/>
                <a:gd name="T9" fmla="*/ 29 h 454"/>
                <a:gd name="T10" fmla="*/ 227 w 425"/>
                <a:gd name="T11" fmla="*/ 29 h 454"/>
                <a:gd name="T12" fmla="*/ 198 w 425"/>
                <a:gd name="T13" fmla="*/ 0 h 454"/>
                <a:gd name="T14" fmla="*/ 170 w 425"/>
                <a:gd name="T15" fmla="*/ 0 h 454"/>
                <a:gd name="T16" fmla="*/ 170 w 425"/>
                <a:gd name="T17" fmla="*/ 57 h 454"/>
                <a:gd name="T18" fmla="*/ 227 w 425"/>
                <a:gd name="T19" fmla="*/ 114 h 454"/>
                <a:gd name="T20" fmla="*/ 198 w 425"/>
                <a:gd name="T21" fmla="*/ 142 h 454"/>
                <a:gd name="T22" fmla="*/ 85 w 425"/>
                <a:gd name="T23" fmla="*/ 227 h 454"/>
                <a:gd name="T24" fmla="*/ 28 w 425"/>
                <a:gd name="T25" fmla="*/ 227 h 454"/>
                <a:gd name="T26" fmla="*/ 0 w 425"/>
                <a:gd name="T27" fmla="*/ 256 h 454"/>
                <a:gd name="T28" fmla="*/ 0 w 425"/>
                <a:gd name="T29" fmla="*/ 341 h 454"/>
                <a:gd name="T30" fmla="*/ 85 w 425"/>
                <a:gd name="T31" fmla="*/ 426 h 454"/>
                <a:gd name="T32" fmla="*/ 85 w 425"/>
                <a:gd name="T33" fmla="*/ 454 h 454"/>
                <a:gd name="T34" fmla="*/ 142 w 425"/>
                <a:gd name="T35" fmla="*/ 454 h 454"/>
                <a:gd name="T36" fmla="*/ 142 w 425"/>
                <a:gd name="T37" fmla="*/ 397 h 454"/>
                <a:gd name="T38" fmla="*/ 198 w 425"/>
                <a:gd name="T39" fmla="*/ 341 h 454"/>
                <a:gd name="T40" fmla="*/ 283 w 425"/>
                <a:gd name="T41" fmla="*/ 397 h 454"/>
                <a:gd name="T42" fmla="*/ 312 w 425"/>
                <a:gd name="T43" fmla="*/ 312 h 454"/>
                <a:gd name="T44" fmla="*/ 425 w 425"/>
                <a:gd name="T45" fmla="*/ 312 h 454"/>
                <a:gd name="T46" fmla="*/ 425 w 425"/>
                <a:gd name="T47" fmla="*/ 256 h 454"/>
                <a:gd name="T48" fmla="*/ 368 w 425"/>
                <a:gd name="T49" fmla="*/ 227 h 454"/>
                <a:gd name="T50" fmla="*/ 397 w 425"/>
                <a:gd name="T51" fmla="*/ 227 h 454"/>
                <a:gd name="T52" fmla="*/ 425 w 425"/>
                <a:gd name="T53" fmla="*/ 199 h 454"/>
                <a:gd name="T54" fmla="*/ 397 w 425"/>
                <a:gd name="T55" fmla="*/ 171 h 454"/>
                <a:gd name="T56" fmla="*/ 425 w 425"/>
                <a:gd name="T57" fmla="*/ 142 h 454"/>
                <a:gd name="T58" fmla="*/ 368 w 425"/>
                <a:gd name="T59" fmla="*/ 142 h 454"/>
                <a:gd name="T60" fmla="*/ 397 w 425"/>
                <a:gd name="T61" fmla="*/ 114 h 4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25" h="454">
                  <a:moveTo>
                    <a:pt x="397" y="114"/>
                  </a:moveTo>
                  <a:lnTo>
                    <a:pt x="397" y="57"/>
                  </a:lnTo>
                  <a:lnTo>
                    <a:pt x="340" y="86"/>
                  </a:lnTo>
                  <a:lnTo>
                    <a:pt x="255" y="57"/>
                  </a:lnTo>
                  <a:lnTo>
                    <a:pt x="255" y="29"/>
                  </a:lnTo>
                  <a:lnTo>
                    <a:pt x="227" y="29"/>
                  </a:lnTo>
                  <a:lnTo>
                    <a:pt x="198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114"/>
                  </a:lnTo>
                  <a:lnTo>
                    <a:pt x="198" y="142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0" y="341"/>
                  </a:lnTo>
                  <a:lnTo>
                    <a:pt x="85" y="426"/>
                  </a:lnTo>
                  <a:lnTo>
                    <a:pt x="85" y="454"/>
                  </a:lnTo>
                  <a:lnTo>
                    <a:pt x="142" y="454"/>
                  </a:lnTo>
                  <a:lnTo>
                    <a:pt x="142" y="397"/>
                  </a:lnTo>
                  <a:lnTo>
                    <a:pt x="198" y="341"/>
                  </a:lnTo>
                  <a:lnTo>
                    <a:pt x="283" y="397"/>
                  </a:lnTo>
                  <a:lnTo>
                    <a:pt x="312" y="312"/>
                  </a:lnTo>
                  <a:lnTo>
                    <a:pt x="425" y="312"/>
                  </a:lnTo>
                  <a:lnTo>
                    <a:pt x="425" y="256"/>
                  </a:lnTo>
                  <a:lnTo>
                    <a:pt x="368" y="227"/>
                  </a:lnTo>
                  <a:lnTo>
                    <a:pt x="397" y="227"/>
                  </a:lnTo>
                  <a:lnTo>
                    <a:pt x="425" y="199"/>
                  </a:lnTo>
                  <a:lnTo>
                    <a:pt x="397" y="171"/>
                  </a:lnTo>
                  <a:lnTo>
                    <a:pt x="425" y="142"/>
                  </a:lnTo>
                  <a:lnTo>
                    <a:pt x="368" y="142"/>
                  </a:lnTo>
                  <a:lnTo>
                    <a:pt x="397" y="11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9" name="Freeform 22">
              <a:extLst>
                <a:ext uri="{FF2B5EF4-FFF2-40B4-BE49-F238E27FC236}">
                  <a16:creationId xmlns:a16="http://schemas.microsoft.com/office/drawing/2014/main" id="{1D271067-083F-46B7-A221-C8908A46F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4413"/>
              <a:ext cx="425" cy="482"/>
            </a:xfrm>
            <a:custGeom>
              <a:avLst/>
              <a:gdLst>
                <a:gd name="T0" fmla="*/ 425 w 425"/>
                <a:gd name="T1" fmla="*/ 397 h 482"/>
                <a:gd name="T2" fmla="*/ 368 w 425"/>
                <a:gd name="T3" fmla="*/ 425 h 482"/>
                <a:gd name="T4" fmla="*/ 255 w 425"/>
                <a:gd name="T5" fmla="*/ 397 h 482"/>
                <a:gd name="T6" fmla="*/ 227 w 425"/>
                <a:gd name="T7" fmla="*/ 454 h 482"/>
                <a:gd name="T8" fmla="*/ 198 w 425"/>
                <a:gd name="T9" fmla="*/ 482 h 482"/>
                <a:gd name="T10" fmla="*/ 198 w 425"/>
                <a:gd name="T11" fmla="*/ 397 h 482"/>
                <a:gd name="T12" fmla="*/ 142 w 425"/>
                <a:gd name="T13" fmla="*/ 397 h 482"/>
                <a:gd name="T14" fmla="*/ 142 w 425"/>
                <a:gd name="T15" fmla="*/ 482 h 482"/>
                <a:gd name="T16" fmla="*/ 0 w 425"/>
                <a:gd name="T17" fmla="*/ 454 h 482"/>
                <a:gd name="T18" fmla="*/ 57 w 425"/>
                <a:gd name="T19" fmla="*/ 425 h 482"/>
                <a:gd name="T20" fmla="*/ 28 w 425"/>
                <a:gd name="T21" fmla="*/ 397 h 482"/>
                <a:gd name="T22" fmla="*/ 57 w 425"/>
                <a:gd name="T23" fmla="*/ 340 h 482"/>
                <a:gd name="T24" fmla="*/ 28 w 425"/>
                <a:gd name="T25" fmla="*/ 340 h 482"/>
                <a:gd name="T26" fmla="*/ 0 w 425"/>
                <a:gd name="T27" fmla="*/ 284 h 482"/>
                <a:gd name="T28" fmla="*/ 28 w 425"/>
                <a:gd name="T29" fmla="*/ 255 h 482"/>
                <a:gd name="T30" fmla="*/ 28 w 425"/>
                <a:gd name="T31" fmla="*/ 199 h 482"/>
                <a:gd name="T32" fmla="*/ 57 w 425"/>
                <a:gd name="T33" fmla="*/ 170 h 482"/>
                <a:gd name="T34" fmla="*/ 113 w 425"/>
                <a:gd name="T35" fmla="*/ 85 h 482"/>
                <a:gd name="T36" fmla="*/ 113 w 425"/>
                <a:gd name="T37" fmla="*/ 57 h 482"/>
                <a:gd name="T38" fmla="*/ 170 w 425"/>
                <a:gd name="T39" fmla="*/ 85 h 482"/>
                <a:gd name="T40" fmla="*/ 198 w 425"/>
                <a:gd name="T41" fmla="*/ 28 h 482"/>
                <a:gd name="T42" fmla="*/ 255 w 425"/>
                <a:gd name="T43" fmla="*/ 28 h 482"/>
                <a:gd name="T44" fmla="*/ 312 w 425"/>
                <a:gd name="T45" fmla="*/ 0 h 482"/>
                <a:gd name="T46" fmla="*/ 340 w 425"/>
                <a:gd name="T47" fmla="*/ 28 h 482"/>
                <a:gd name="T48" fmla="*/ 283 w 425"/>
                <a:gd name="T49" fmla="*/ 57 h 482"/>
                <a:gd name="T50" fmla="*/ 283 w 425"/>
                <a:gd name="T51" fmla="*/ 85 h 482"/>
                <a:gd name="T52" fmla="*/ 312 w 425"/>
                <a:gd name="T53" fmla="*/ 85 h 482"/>
                <a:gd name="T54" fmla="*/ 340 w 425"/>
                <a:gd name="T55" fmla="*/ 114 h 482"/>
                <a:gd name="T56" fmla="*/ 397 w 425"/>
                <a:gd name="T57" fmla="*/ 114 h 482"/>
                <a:gd name="T58" fmla="*/ 340 w 425"/>
                <a:gd name="T59" fmla="*/ 142 h 482"/>
                <a:gd name="T60" fmla="*/ 368 w 425"/>
                <a:gd name="T61" fmla="*/ 142 h 482"/>
                <a:gd name="T62" fmla="*/ 340 w 425"/>
                <a:gd name="T63" fmla="*/ 170 h 482"/>
                <a:gd name="T64" fmla="*/ 368 w 425"/>
                <a:gd name="T65" fmla="*/ 255 h 482"/>
                <a:gd name="T66" fmla="*/ 340 w 425"/>
                <a:gd name="T67" fmla="*/ 284 h 482"/>
                <a:gd name="T68" fmla="*/ 368 w 425"/>
                <a:gd name="T69" fmla="*/ 312 h 482"/>
                <a:gd name="T70" fmla="*/ 397 w 425"/>
                <a:gd name="T71" fmla="*/ 312 h 482"/>
                <a:gd name="T72" fmla="*/ 368 w 425"/>
                <a:gd name="T73" fmla="*/ 369 h 482"/>
                <a:gd name="T74" fmla="*/ 397 w 425"/>
                <a:gd name="T75" fmla="*/ 369 h 482"/>
                <a:gd name="T76" fmla="*/ 425 w 425"/>
                <a:gd name="T77" fmla="*/ 369 h 482"/>
                <a:gd name="T78" fmla="*/ 425 w 425"/>
                <a:gd name="T79" fmla="*/ 397 h 48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25" h="482">
                  <a:moveTo>
                    <a:pt x="425" y="397"/>
                  </a:moveTo>
                  <a:lnTo>
                    <a:pt x="368" y="425"/>
                  </a:lnTo>
                  <a:lnTo>
                    <a:pt x="255" y="397"/>
                  </a:lnTo>
                  <a:lnTo>
                    <a:pt x="227" y="454"/>
                  </a:lnTo>
                  <a:lnTo>
                    <a:pt x="198" y="482"/>
                  </a:lnTo>
                  <a:lnTo>
                    <a:pt x="198" y="397"/>
                  </a:lnTo>
                  <a:lnTo>
                    <a:pt x="142" y="397"/>
                  </a:lnTo>
                  <a:lnTo>
                    <a:pt x="142" y="482"/>
                  </a:lnTo>
                  <a:lnTo>
                    <a:pt x="0" y="454"/>
                  </a:lnTo>
                  <a:lnTo>
                    <a:pt x="57" y="425"/>
                  </a:lnTo>
                  <a:lnTo>
                    <a:pt x="28" y="397"/>
                  </a:lnTo>
                  <a:lnTo>
                    <a:pt x="57" y="340"/>
                  </a:lnTo>
                  <a:lnTo>
                    <a:pt x="28" y="340"/>
                  </a:lnTo>
                  <a:lnTo>
                    <a:pt x="0" y="284"/>
                  </a:lnTo>
                  <a:lnTo>
                    <a:pt x="28" y="255"/>
                  </a:lnTo>
                  <a:lnTo>
                    <a:pt x="28" y="199"/>
                  </a:lnTo>
                  <a:lnTo>
                    <a:pt x="57" y="170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170" y="85"/>
                  </a:lnTo>
                  <a:lnTo>
                    <a:pt x="198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283" y="57"/>
                  </a:lnTo>
                  <a:lnTo>
                    <a:pt x="283" y="85"/>
                  </a:lnTo>
                  <a:lnTo>
                    <a:pt x="312" y="85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40" y="142"/>
                  </a:lnTo>
                  <a:lnTo>
                    <a:pt x="368" y="142"/>
                  </a:lnTo>
                  <a:lnTo>
                    <a:pt x="340" y="170"/>
                  </a:lnTo>
                  <a:lnTo>
                    <a:pt x="368" y="255"/>
                  </a:lnTo>
                  <a:lnTo>
                    <a:pt x="340" y="284"/>
                  </a:lnTo>
                  <a:lnTo>
                    <a:pt x="368" y="312"/>
                  </a:lnTo>
                  <a:lnTo>
                    <a:pt x="397" y="312"/>
                  </a:lnTo>
                  <a:lnTo>
                    <a:pt x="368" y="369"/>
                  </a:lnTo>
                  <a:lnTo>
                    <a:pt x="397" y="369"/>
                  </a:lnTo>
                  <a:lnTo>
                    <a:pt x="425" y="369"/>
                  </a:lnTo>
                  <a:lnTo>
                    <a:pt x="425" y="39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0" name="Freeform 23">
              <a:extLst>
                <a:ext uri="{FF2B5EF4-FFF2-40B4-BE49-F238E27FC236}">
                  <a16:creationId xmlns:a16="http://schemas.microsoft.com/office/drawing/2014/main" id="{87B9F1D6-79B1-4E0C-BECE-36EE1694E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29" cy="879"/>
            </a:xfrm>
            <a:custGeom>
              <a:avLst/>
              <a:gdLst>
                <a:gd name="T0" fmla="*/ 0 w 1729"/>
                <a:gd name="T1" fmla="*/ 794 h 879"/>
                <a:gd name="T2" fmla="*/ 142 w 1729"/>
                <a:gd name="T3" fmla="*/ 794 h 879"/>
                <a:gd name="T4" fmla="*/ 170 w 1729"/>
                <a:gd name="T5" fmla="*/ 851 h 879"/>
                <a:gd name="T6" fmla="*/ 255 w 1729"/>
                <a:gd name="T7" fmla="*/ 851 h 879"/>
                <a:gd name="T8" fmla="*/ 284 w 1729"/>
                <a:gd name="T9" fmla="*/ 794 h 879"/>
                <a:gd name="T10" fmla="*/ 284 w 1729"/>
                <a:gd name="T11" fmla="*/ 737 h 879"/>
                <a:gd name="T12" fmla="*/ 369 w 1729"/>
                <a:gd name="T13" fmla="*/ 879 h 879"/>
                <a:gd name="T14" fmla="*/ 425 w 1729"/>
                <a:gd name="T15" fmla="*/ 766 h 879"/>
                <a:gd name="T16" fmla="*/ 510 w 1729"/>
                <a:gd name="T17" fmla="*/ 737 h 879"/>
                <a:gd name="T18" fmla="*/ 624 w 1729"/>
                <a:gd name="T19" fmla="*/ 709 h 879"/>
                <a:gd name="T20" fmla="*/ 680 w 1729"/>
                <a:gd name="T21" fmla="*/ 652 h 879"/>
                <a:gd name="T22" fmla="*/ 737 w 1729"/>
                <a:gd name="T23" fmla="*/ 652 h 879"/>
                <a:gd name="T24" fmla="*/ 851 w 1729"/>
                <a:gd name="T25" fmla="*/ 624 h 879"/>
                <a:gd name="T26" fmla="*/ 879 w 1729"/>
                <a:gd name="T27" fmla="*/ 567 h 879"/>
                <a:gd name="T28" fmla="*/ 964 w 1729"/>
                <a:gd name="T29" fmla="*/ 596 h 879"/>
                <a:gd name="T30" fmla="*/ 1077 w 1729"/>
                <a:gd name="T31" fmla="*/ 567 h 879"/>
                <a:gd name="T32" fmla="*/ 1134 w 1729"/>
                <a:gd name="T33" fmla="*/ 482 h 879"/>
                <a:gd name="T34" fmla="*/ 1474 w 1729"/>
                <a:gd name="T35" fmla="*/ 397 h 879"/>
                <a:gd name="T36" fmla="*/ 1673 w 1729"/>
                <a:gd name="T37" fmla="*/ 426 h 879"/>
                <a:gd name="T38" fmla="*/ 1673 w 1729"/>
                <a:gd name="T39" fmla="*/ 341 h 879"/>
                <a:gd name="T40" fmla="*/ 1701 w 1729"/>
                <a:gd name="T41" fmla="*/ 142 h 879"/>
                <a:gd name="T42" fmla="*/ 1673 w 1729"/>
                <a:gd name="T43" fmla="*/ 85 h 879"/>
                <a:gd name="T44" fmla="*/ 1729 w 1729"/>
                <a:gd name="T45" fmla="*/ 114 h 879"/>
                <a:gd name="T46" fmla="*/ 1644 w 1729"/>
                <a:gd name="T47" fmla="*/ 57 h 879"/>
                <a:gd name="T48" fmla="*/ 1559 w 1729"/>
                <a:gd name="T49" fmla="*/ 57 h 879"/>
                <a:gd name="T50" fmla="*/ 1276 w 1729"/>
                <a:gd name="T51" fmla="*/ 57 h 879"/>
                <a:gd name="T52" fmla="*/ 1191 w 1729"/>
                <a:gd name="T53" fmla="*/ 57 h 879"/>
                <a:gd name="T54" fmla="*/ 1191 w 1729"/>
                <a:gd name="T55" fmla="*/ 0 h 879"/>
                <a:gd name="T56" fmla="*/ 964 w 1729"/>
                <a:gd name="T57" fmla="*/ 29 h 879"/>
                <a:gd name="T58" fmla="*/ 851 w 1729"/>
                <a:gd name="T59" fmla="*/ 85 h 879"/>
                <a:gd name="T60" fmla="*/ 737 w 1729"/>
                <a:gd name="T61" fmla="*/ 170 h 879"/>
                <a:gd name="T62" fmla="*/ 680 w 1729"/>
                <a:gd name="T63" fmla="*/ 199 h 879"/>
                <a:gd name="T64" fmla="*/ 624 w 1729"/>
                <a:gd name="T65" fmla="*/ 142 h 879"/>
                <a:gd name="T66" fmla="*/ 567 w 1729"/>
                <a:gd name="T67" fmla="*/ 256 h 879"/>
                <a:gd name="T68" fmla="*/ 425 w 1729"/>
                <a:gd name="T69" fmla="*/ 256 h 879"/>
                <a:gd name="T70" fmla="*/ 482 w 1729"/>
                <a:gd name="T71" fmla="*/ 284 h 879"/>
                <a:gd name="T72" fmla="*/ 482 w 1729"/>
                <a:gd name="T73" fmla="*/ 369 h 879"/>
                <a:gd name="T74" fmla="*/ 340 w 1729"/>
                <a:gd name="T75" fmla="*/ 397 h 879"/>
                <a:gd name="T76" fmla="*/ 340 w 1729"/>
                <a:gd name="T77" fmla="*/ 454 h 879"/>
                <a:gd name="T78" fmla="*/ 397 w 1729"/>
                <a:gd name="T79" fmla="*/ 511 h 879"/>
                <a:gd name="T80" fmla="*/ 284 w 1729"/>
                <a:gd name="T81" fmla="*/ 567 h 879"/>
                <a:gd name="T82" fmla="*/ 284 w 1729"/>
                <a:gd name="T83" fmla="*/ 624 h 879"/>
                <a:gd name="T84" fmla="*/ 255 w 1729"/>
                <a:gd name="T85" fmla="*/ 482 h 879"/>
                <a:gd name="T86" fmla="*/ 170 w 1729"/>
                <a:gd name="T87" fmla="*/ 482 h 879"/>
                <a:gd name="T88" fmla="*/ 198 w 1729"/>
                <a:gd name="T89" fmla="*/ 596 h 879"/>
                <a:gd name="T90" fmla="*/ 142 w 1729"/>
                <a:gd name="T91" fmla="*/ 624 h 879"/>
                <a:gd name="T92" fmla="*/ 113 w 1729"/>
                <a:gd name="T93" fmla="*/ 709 h 879"/>
                <a:gd name="T94" fmla="*/ 57 w 1729"/>
                <a:gd name="T95" fmla="*/ 652 h 879"/>
                <a:gd name="T96" fmla="*/ 0 w 1729"/>
                <a:gd name="T97" fmla="*/ 681 h 879"/>
                <a:gd name="T98" fmla="*/ 0 w 1729"/>
                <a:gd name="T99" fmla="*/ 766 h 8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9" h="879">
                  <a:moveTo>
                    <a:pt x="0" y="766"/>
                  </a:moveTo>
                  <a:lnTo>
                    <a:pt x="0" y="794"/>
                  </a:lnTo>
                  <a:lnTo>
                    <a:pt x="85" y="823"/>
                  </a:lnTo>
                  <a:lnTo>
                    <a:pt x="142" y="794"/>
                  </a:lnTo>
                  <a:lnTo>
                    <a:pt x="142" y="851"/>
                  </a:lnTo>
                  <a:lnTo>
                    <a:pt x="170" y="851"/>
                  </a:lnTo>
                  <a:lnTo>
                    <a:pt x="170" y="823"/>
                  </a:lnTo>
                  <a:lnTo>
                    <a:pt x="255" y="85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284" y="737"/>
                  </a:lnTo>
                  <a:lnTo>
                    <a:pt x="340" y="794"/>
                  </a:lnTo>
                  <a:lnTo>
                    <a:pt x="369" y="879"/>
                  </a:lnTo>
                  <a:lnTo>
                    <a:pt x="425" y="794"/>
                  </a:lnTo>
                  <a:lnTo>
                    <a:pt x="425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737"/>
                  </a:lnTo>
                  <a:lnTo>
                    <a:pt x="624" y="709"/>
                  </a:lnTo>
                  <a:lnTo>
                    <a:pt x="624" y="681"/>
                  </a:lnTo>
                  <a:lnTo>
                    <a:pt x="680" y="652"/>
                  </a:lnTo>
                  <a:lnTo>
                    <a:pt x="709" y="681"/>
                  </a:lnTo>
                  <a:lnTo>
                    <a:pt x="737" y="652"/>
                  </a:lnTo>
                  <a:lnTo>
                    <a:pt x="794" y="652"/>
                  </a:lnTo>
                  <a:lnTo>
                    <a:pt x="851" y="624"/>
                  </a:lnTo>
                  <a:lnTo>
                    <a:pt x="879" y="652"/>
                  </a:lnTo>
                  <a:lnTo>
                    <a:pt x="879" y="567"/>
                  </a:lnTo>
                  <a:lnTo>
                    <a:pt x="936" y="567"/>
                  </a:lnTo>
                  <a:lnTo>
                    <a:pt x="964" y="596"/>
                  </a:lnTo>
                  <a:lnTo>
                    <a:pt x="964" y="624"/>
                  </a:lnTo>
                  <a:lnTo>
                    <a:pt x="1077" y="567"/>
                  </a:lnTo>
                  <a:lnTo>
                    <a:pt x="1134" y="511"/>
                  </a:lnTo>
                  <a:lnTo>
                    <a:pt x="1134" y="482"/>
                  </a:lnTo>
                  <a:lnTo>
                    <a:pt x="1219" y="454"/>
                  </a:lnTo>
                  <a:lnTo>
                    <a:pt x="1474" y="397"/>
                  </a:lnTo>
                  <a:lnTo>
                    <a:pt x="1588" y="369"/>
                  </a:lnTo>
                  <a:lnTo>
                    <a:pt x="1673" y="426"/>
                  </a:lnTo>
                  <a:lnTo>
                    <a:pt x="1701" y="369"/>
                  </a:lnTo>
                  <a:lnTo>
                    <a:pt x="1673" y="341"/>
                  </a:lnTo>
                  <a:lnTo>
                    <a:pt x="1673" y="199"/>
                  </a:lnTo>
                  <a:lnTo>
                    <a:pt x="1701" y="142"/>
                  </a:lnTo>
                  <a:lnTo>
                    <a:pt x="1644" y="114"/>
                  </a:lnTo>
                  <a:lnTo>
                    <a:pt x="1673" y="85"/>
                  </a:lnTo>
                  <a:lnTo>
                    <a:pt x="1701" y="114"/>
                  </a:lnTo>
                  <a:lnTo>
                    <a:pt x="1729" y="114"/>
                  </a:lnTo>
                  <a:lnTo>
                    <a:pt x="1673" y="57"/>
                  </a:lnTo>
                  <a:lnTo>
                    <a:pt x="1644" y="57"/>
                  </a:lnTo>
                  <a:lnTo>
                    <a:pt x="1588" y="57"/>
                  </a:lnTo>
                  <a:lnTo>
                    <a:pt x="1559" y="57"/>
                  </a:lnTo>
                  <a:lnTo>
                    <a:pt x="1389" y="57"/>
                  </a:lnTo>
                  <a:lnTo>
                    <a:pt x="1276" y="57"/>
                  </a:lnTo>
                  <a:lnTo>
                    <a:pt x="1219" y="114"/>
                  </a:lnTo>
                  <a:lnTo>
                    <a:pt x="1191" y="57"/>
                  </a:lnTo>
                  <a:lnTo>
                    <a:pt x="1219" y="29"/>
                  </a:lnTo>
                  <a:lnTo>
                    <a:pt x="1191" y="0"/>
                  </a:lnTo>
                  <a:lnTo>
                    <a:pt x="1077" y="29"/>
                  </a:lnTo>
                  <a:lnTo>
                    <a:pt x="964" y="29"/>
                  </a:lnTo>
                  <a:lnTo>
                    <a:pt x="907" y="114"/>
                  </a:lnTo>
                  <a:lnTo>
                    <a:pt x="851" y="85"/>
                  </a:lnTo>
                  <a:lnTo>
                    <a:pt x="794" y="142"/>
                  </a:lnTo>
                  <a:lnTo>
                    <a:pt x="737" y="170"/>
                  </a:lnTo>
                  <a:lnTo>
                    <a:pt x="709" y="142"/>
                  </a:lnTo>
                  <a:lnTo>
                    <a:pt x="680" y="199"/>
                  </a:lnTo>
                  <a:lnTo>
                    <a:pt x="652" y="199"/>
                  </a:lnTo>
                  <a:lnTo>
                    <a:pt x="624" y="142"/>
                  </a:lnTo>
                  <a:lnTo>
                    <a:pt x="595" y="170"/>
                  </a:lnTo>
                  <a:lnTo>
                    <a:pt x="567" y="256"/>
                  </a:lnTo>
                  <a:lnTo>
                    <a:pt x="482" y="227"/>
                  </a:lnTo>
                  <a:lnTo>
                    <a:pt x="425" y="256"/>
                  </a:lnTo>
                  <a:lnTo>
                    <a:pt x="454" y="284"/>
                  </a:lnTo>
                  <a:lnTo>
                    <a:pt x="482" y="284"/>
                  </a:lnTo>
                  <a:lnTo>
                    <a:pt x="510" y="312"/>
                  </a:lnTo>
                  <a:lnTo>
                    <a:pt x="482" y="369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12" y="426"/>
                  </a:lnTo>
                  <a:lnTo>
                    <a:pt x="340" y="454"/>
                  </a:lnTo>
                  <a:lnTo>
                    <a:pt x="397" y="482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284" y="567"/>
                  </a:lnTo>
                  <a:lnTo>
                    <a:pt x="312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255" y="482"/>
                  </a:lnTo>
                  <a:lnTo>
                    <a:pt x="227" y="454"/>
                  </a:lnTo>
                  <a:lnTo>
                    <a:pt x="170" y="482"/>
                  </a:lnTo>
                  <a:lnTo>
                    <a:pt x="198" y="511"/>
                  </a:lnTo>
                  <a:lnTo>
                    <a:pt x="198" y="596"/>
                  </a:lnTo>
                  <a:lnTo>
                    <a:pt x="170" y="567"/>
                  </a:lnTo>
                  <a:lnTo>
                    <a:pt x="142" y="624"/>
                  </a:lnTo>
                  <a:lnTo>
                    <a:pt x="170" y="652"/>
                  </a:lnTo>
                  <a:lnTo>
                    <a:pt x="113" y="709"/>
                  </a:lnTo>
                  <a:lnTo>
                    <a:pt x="57" y="709"/>
                  </a:lnTo>
                  <a:lnTo>
                    <a:pt x="57" y="652"/>
                  </a:lnTo>
                  <a:lnTo>
                    <a:pt x="28" y="652"/>
                  </a:lnTo>
                  <a:lnTo>
                    <a:pt x="0" y="681"/>
                  </a:lnTo>
                  <a:lnTo>
                    <a:pt x="28" y="709"/>
                  </a:lnTo>
                  <a:lnTo>
                    <a:pt x="0" y="766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1" name="Freeform 24">
              <a:extLst>
                <a:ext uri="{FF2B5EF4-FFF2-40B4-BE49-F238E27FC236}">
                  <a16:creationId xmlns:a16="http://schemas.microsoft.com/office/drawing/2014/main" id="{E04CF718-A747-44F7-9642-29C536C0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4186"/>
              <a:ext cx="624" cy="369"/>
            </a:xfrm>
            <a:custGeom>
              <a:avLst/>
              <a:gdLst>
                <a:gd name="T0" fmla="*/ 539 w 624"/>
                <a:gd name="T1" fmla="*/ 0 h 369"/>
                <a:gd name="T2" fmla="*/ 539 w 624"/>
                <a:gd name="T3" fmla="*/ 29 h 369"/>
                <a:gd name="T4" fmla="*/ 482 w 624"/>
                <a:gd name="T5" fmla="*/ 85 h 369"/>
                <a:gd name="T6" fmla="*/ 369 w 624"/>
                <a:gd name="T7" fmla="*/ 142 h 369"/>
                <a:gd name="T8" fmla="*/ 369 w 624"/>
                <a:gd name="T9" fmla="*/ 114 h 369"/>
                <a:gd name="T10" fmla="*/ 341 w 624"/>
                <a:gd name="T11" fmla="*/ 85 h 369"/>
                <a:gd name="T12" fmla="*/ 284 w 624"/>
                <a:gd name="T13" fmla="*/ 85 h 369"/>
                <a:gd name="T14" fmla="*/ 284 w 624"/>
                <a:gd name="T15" fmla="*/ 170 h 369"/>
                <a:gd name="T16" fmla="*/ 256 w 624"/>
                <a:gd name="T17" fmla="*/ 142 h 369"/>
                <a:gd name="T18" fmla="*/ 199 w 624"/>
                <a:gd name="T19" fmla="*/ 170 h 369"/>
                <a:gd name="T20" fmla="*/ 142 w 624"/>
                <a:gd name="T21" fmla="*/ 170 h 369"/>
                <a:gd name="T22" fmla="*/ 114 w 624"/>
                <a:gd name="T23" fmla="*/ 199 h 369"/>
                <a:gd name="T24" fmla="*/ 85 w 624"/>
                <a:gd name="T25" fmla="*/ 170 h 369"/>
                <a:gd name="T26" fmla="*/ 29 w 624"/>
                <a:gd name="T27" fmla="*/ 199 h 369"/>
                <a:gd name="T28" fmla="*/ 29 w 624"/>
                <a:gd name="T29" fmla="*/ 227 h 369"/>
                <a:gd name="T30" fmla="*/ 57 w 624"/>
                <a:gd name="T31" fmla="*/ 255 h 369"/>
                <a:gd name="T32" fmla="*/ 0 w 624"/>
                <a:gd name="T33" fmla="*/ 284 h 369"/>
                <a:gd name="T34" fmla="*/ 0 w 624"/>
                <a:gd name="T35" fmla="*/ 312 h 369"/>
                <a:gd name="T36" fmla="*/ 29 w 624"/>
                <a:gd name="T37" fmla="*/ 312 h 369"/>
                <a:gd name="T38" fmla="*/ 57 w 624"/>
                <a:gd name="T39" fmla="*/ 341 h 369"/>
                <a:gd name="T40" fmla="*/ 114 w 624"/>
                <a:gd name="T41" fmla="*/ 341 h 369"/>
                <a:gd name="T42" fmla="*/ 142 w 624"/>
                <a:gd name="T43" fmla="*/ 312 h 369"/>
                <a:gd name="T44" fmla="*/ 170 w 624"/>
                <a:gd name="T45" fmla="*/ 341 h 369"/>
                <a:gd name="T46" fmla="*/ 199 w 624"/>
                <a:gd name="T47" fmla="*/ 341 h 369"/>
                <a:gd name="T48" fmla="*/ 284 w 624"/>
                <a:gd name="T49" fmla="*/ 369 h 369"/>
                <a:gd name="T50" fmla="*/ 312 w 624"/>
                <a:gd name="T51" fmla="*/ 312 h 369"/>
                <a:gd name="T52" fmla="*/ 369 w 624"/>
                <a:gd name="T53" fmla="*/ 341 h 369"/>
                <a:gd name="T54" fmla="*/ 454 w 624"/>
                <a:gd name="T55" fmla="*/ 284 h 369"/>
                <a:gd name="T56" fmla="*/ 482 w 624"/>
                <a:gd name="T57" fmla="*/ 284 h 369"/>
                <a:gd name="T58" fmla="*/ 511 w 624"/>
                <a:gd name="T59" fmla="*/ 312 h 369"/>
                <a:gd name="T60" fmla="*/ 567 w 624"/>
                <a:gd name="T61" fmla="*/ 312 h 369"/>
                <a:gd name="T62" fmla="*/ 624 w 624"/>
                <a:gd name="T63" fmla="*/ 312 h 369"/>
                <a:gd name="T64" fmla="*/ 596 w 624"/>
                <a:gd name="T65" fmla="*/ 227 h 369"/>
                <a:gd name="T66" fmla="*/ 539 w 624"/>
                <a:gd name="T67" fmla="*/ 199 h 369"/>
                <a:gd name="T68" fmla="*/ 567 w 624"/>
                <a:gd name="T69" fmla="*/ 142 h 369"/>
                <a:gd name="T70" fmla="*/ 539 w 624"/>
                <a:gd name="T71" fmla="*/ 114 h 369"/>
                <a:gd name="T72" fmla="*/ 567 w 624"/>
                <a:gd name="T73" fmla="*/ 29 h 369"/>
                <a:gd name="T74" fmla="*/ 539 w 624"/>
                <a:gd name="T75" fmla="*/ 0 h 36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24" h="369">
                  <a:moveTo>
                    <a:pt x="539" y="0"/>
                  </a:moveTo>
                  <a:lnTo>
                    <a:pt x="539" y="29"/>
                  </a:lnTo>
                  <a:lnTo>
                    <a:pt x="482" y="85"/>
                  </a:lnTo>
                  <a:lnTo>
                    <a:pt x="369" y="142"/>
                  </a:lnTo>
                  <a:lnTo>
                    <a:pt x="369" y="114"/>
                  </a:lnTo>
                  <a:lnTo>
                    <a:pt x="341" y="85"/>
                  </a:lnTo>
                  <a:lnTo>
                    <a:pt x="284" y="85"/>
                  </a:lnTo>
                  <a:lnTo>
                    <a:pt x="284" y="170"/>
                  </a:lnTo>
                  <a:lnTo>
                    <a:pt x="256" y="142"/>
                  </a:lnTo>
                  <a:lnTo>
                    <a:pt x="199" y="170"/>
                  </a:lnTo>
                  <a:lnTo>
                    <a:pt x="142" y="170"/>
                  </a:lnTo>
                  <a:lnTo>
                    <a:pt x="114" y="199"/>
                  </a:lnTo>
                  <a:lnTo>
                    <a:pt x="85" y="170"/>
                  </a:lnTo>
                  <a:lnTo>
                    <a:pt x="29" y="199"/>
                  </a:lnTo>
                  <a:lnTo>
                    <a:pt x="29" y="227"/>
                  </a:lnTo>
                  <a:lnTo>
                    <a:pt x="57" y="255"/>
                  </a:lnTo>
                  <a:lnTo>
                    <a:pt x="0" y="284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42" y="312"/>
                  </a:lnTo>
                  <a:lnTo>
                    <a:pt x="170" y="341"/>
                  </a:lnTo>
                  <a:lnTo>
                    <a:pt x="199" y="341"/>
                  </a:lnTo>
                  <a:lnTo>
                    <a:pt x="284" y="369"/>
                  </a:lnTo>
                  <a:lnTo>
                    <a:pt x="312" y="312"/>
                  </a:lnTo>
                  <a:lnTo>
                    <a:pt x="369" y="341"/>
                  </a:lnTo>
                  <a:lnTo>
                    <a:pt x="454" y="284"/>
                  </a:lnTo>
                  <a:lnTo>
                    <a:pt x="482" y="284"/>
                  </a:lnTo>
                  <a:lnTo>
                    <a:pt x="511" y="312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596" y="227"/>
                  </a:lnTo>
                  <a:lnTo>
                    <a:pt x="539" y="199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567" y="29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2" name="Freeform 25">
              <a:extLst>
                <a:ext uri="{FF2B5EF4-FFF2-40B4-BE49-F238E27FC236}">
                  <a16:creationId xmlns:a16="http://schemas.microsoft.com/office/drawing/2014/main" id="{E7FB413D-D881-4F75-A6D1-99560E226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676"/>
              <a:ext cx="737" cy="709"/>
            </a:xfrm>
            <a:custGeom>
              <a:avLst/>
              <a:gdLst>
                <a:gd name="T0" fmla="*/ 85 w 737"/>
                <a:gd name="T1" fmla="*/ 142 h 709"/>
                <a:gd name="T2" fmla="*/ 57 w 737"/>
                <a:gd name="T3" fmla="*/ 142 h 709"/>
                <a:gd name="T4" fmla="*/ 29 w 737"/>
                <a:gd name="T5" fmla="*/ 113 h 709"/>
                <a:gd name="T6" fmla="*/ 0 w 737"/>
                <a:gd name="T7" fmla="*/ 142 h 709"/>
                <a:gd name="T8" fmla="*/ 57 w 737"/>
                <a:gd name="T9" fmla="*/ 170 h 709"/>
                <a:gd name="T10" fmla="*/ 29 w 737"/>
                <a:gd name="T11" fmla="*/ 227 h 709"/>
                <a:gd name="T12" fmla="*/ 29 w 737"/>
                <a:gd name="T13" fmla="*/ 369 h 709"/>
                <a:gd name="T14" fmla="*/ 57 w 737"/>
                <a:gd name="T15" fmla="*/ 397 h 709"/>
                <a:gd name="T16" fmla="*/ 29 w 737"/>
                <a:gd name="T17" fmla="*/ 454 h 709"/>
                <a:gd name="T18" fmla="*/ 57 w 737"/>
                <a:gd name="T19" fmla="*/ 482 h 709"/>
                <a:gd name="T20" fmla="*/ 57 w 737"/>
                <a:gd name="T21" fmla="*/ 510 h 709"/>
                <a:gd name="T22" fmla="*/ 142 w 737"/>
                <a:gd name="T23" fmla="*/ 567 h 709"/>
                <a:gd name="T24" fmla="*/ 227 w 737"/>
                <a:gd name="T25" fmla="*/ 567 h 709"/>
                <a:gd name="T26" fmla="*/ 284 w 737"/>
                <a:gd name="T27" fmla="*/ 624 h 709"/>
                <a:gd name="T28" fmla="*/ 369 w 737"/>
                <a:gd name="T29" fmla="*/ 624 h 709"/>
                <a:gd name="T30" fmla="*/ 369 w 737"/>
                <a:gd name="T31" fmla="*/ 652 h 709"/>
                <a:gd name="T32" fmla="*/ 397 w 737"/>
                <a:gd name="T33" fmla="*/ 652 h 709"/>
                <a:gd name="T34" fmla="*/ 482 w 737"/>
                <a:gd name="T35" fmla="*/ 709 h 709"/>
                <a:gd name="T36" fmla="*/ 539 w 737"/>
                <a:gd name="T37" fmla="*/ 709 h 709"/>
                <a:gd name="T38" fmla="*/ 596 w 737"/>
                <a:gd name="T39" fmla="*/ 680 h 709"/>
                <a:gd name="T40" fmla="*/ 624 w 737"/>
                <a:gd name="T41" fmla="*/ 709 h 709"/>
                <a:gd name="T42" fmla="*/ 652 w 737"/>
                <a:gd name="T43" fmla="*/ 680 h 709"/>
                <a:gd name="T44" fmla="*/ 709 w 737"/>
                <a:gd name="T45" fmla="*/ 680 h 709"/>
                <a:gd name="T46" fmla="*/ 737 w 737"/>
                <a:gd name="T47" fmla="*/ 652 h 709"/>
                <a:gd name="T48" fmla="*/ 737 w 737"/>
                <a:gd name="T49" fmla="*/ 624 h 709"/>
                <a:gd name="T50" fmla="*/ 709 w 737"/>
                <a:gd name="T51" fmla="*/ 652 h 709"/>
                <a:gd name="T52" fmla="*/ 681 w 737"/>
                <a:gd name="T53" fmla="*/ 595 h 709"/>
                <a:gd name="T54" fmla="*/ 652 w 737"/>
                <a:gd name="T55" fmla="*/ 595 h 709"/>
                <a:gd name="T56" fmla="*/ 681 w 737"/>
                <a:gd name="T57" fmla="*/ 539 h 709"/>
                <a:gd name="T58" fmla="*/ 737 w 737"/>
                <a:gd name="T59" fmla="*/ 482 h 709"/>
                <a:gd name="T60" fmla="*/ 709 w 737"/>
                <a:gd name="T61" fmla="*/ 425 h 709"/>
                <a:gd name="T62" fmla="*/ 709 w 737"/>
                <a:gd name="T63" fmla="*/ 397 h 709"/>
                <a:gd name="T64" fmla="*/ 681 w 737"/>
                <a:gd name="T65" fmla="*/ 312 h 709"/>
                <a:gd name="T66" fmla="*/ 681 w 737"/>
                <a:gd name="T67" fmla="*/ 284 h 709"/>
                <a:gd name="T68" fmla="*/ 652 w 737"/>
                <a:gd name="T69" fmla="*/ 198 h 709"/>
                <a:gd name="T70" fmla="*/ 596 w 737"/>
                <a:gd name="T71" fmla="*/ 227 h 709"/>
                <a:gd name="T72" fmla="*/ 596 w 737"/>
                <a:gd name="T73" fmla="*/ 198 h 709"/>
                <a:gd name="T74" fmla="*/ 567 w 737"/>
                <a:gd name="T75" fmla="*/ 170 h 709"/>
                <a:gd name="T76" fmla="*/ 482 w 737"/>
                <a:gd name="T77" fmla="*/ 113 h 709"/>
                <a:gd name="T78" fmla="*/ 482 w 737"/>
                <a:gd name="T79" fmla="*/ 85 h 709"/>
                <a:gd name="T80" fmla="*/ 426 w 737"/>
                <a:gd name="T81" fmla="*/ 85 h 709"/>
                <a:gd name="T82" fmla="*/ 369 w 737"/>
                <a:gd name="T83" fmla="*/ 113 h 709"/>
                <a:gd name="T84" fmla="*/ 340 w 737"/>
                <a:gd name="T85" fmla="*/ 170 h 709"/>
                <a:gd name="T86" fmla="*/ 312 w 737"/>
                <a:gd name="T87" fmla="*/ 142 h 709"/>
                <a:gd name="T88" fmla="*/ 284 w 737"/>
                <a:gd name="T89" fmla="*/ 85 h 709"/>
                <a:gd name="T90" fmla="*/ 255 w 737"/>
                <a:gd name="T91" fmla="*/ 57 h 709"/>
                <a:gd name="T92" fmla="*/ 227 w 737"/>
                <a:gd name="T93" fmla="*/ 85 h 709"/>
                <a:gd name="T94" fmla="*/ 199 w 737"/>
                <a:gd name="T95" fmla="*/ 57 h 709"/>
                <a:gd name="T96" fmla="*/ 170 w 737"/>
                <a:gd name="T97" fmla="*/ 85 h 709"/>
                <a:gd name="T98" fmla="*/ 170 w 737"/>
                <a:gd name="T99" fmla="*/ 57 h 709"/>
                <a:gd name="T100" fmla="*/ 142 w 737"/>
                <a:gd name="T101" fmla="*/ 57 h 709"/>
                <a:gd name="T102" fmla="*/ 142 w 737"/>
                <a:gd name="T103" fmla="*/ 85 h 709"/>
                <a:gd name="T104" fmla="*/ 85 w 737"/>
                <a:gd name="T105" fmla="*/ 57 h 709"/>
                <a:gd name="T106" fmla="*/ 57 w 737"/>
                <a:gd name="T107" fmla="*/ 0 h 709"/>
                <a:gd name="T108" fmla="*/ 29 w 737"/>
                <a:gd name="T109" fmla="*/ 0 h 709"/>
                <a:gd name="T110" fmla="*/ 29 w 737"/>
                <a:gd name="T111" fmla="*/ 28 h 709"/>
                <a:gd name="T112" fmla="*/ 29 w 737"/>
                <a:gd name="T113" fmla="*/ 85 h 709"/>
                <a:gd name="T114" fmla="*/ 85 w 737"/>
                <a:gd name="T115" fmla="*/ 142 h 70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737" h="709">
                  <a:moveTo>
                    <a:pt x="85" y="142"/>
                  </a:moveTo>
                  <a:lnTo>
                    <a:pt x="57" y="142"/>
                  </a:lnTo>
                  <a:lnTo>
                    <a:pt x="29" y="113"/>
                  </a:lnTo>
                  <a:lnTo>
                    <a:pt x="0" y="142"/>
                  </a:lnTo>
                  <a:lnTo>
                    <a:pt x="57" y="170"/>
                  </a:lnTo>
                  <a:lnTo>
                    <a:pt x="29" y="227"/>
                  </a:lnTo>
                  <a:lnTo>
                    <a:pt x="29" y="369"/>
                  </a:lnTo>
                  <a:lnTo>
                    <a:pt x="57" y="397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57" y="510"/>
                  </a:lnTo>
                  <a:lnTo>
                    <a:pt x="142" y="567"/>
                  </a:lnTo>
                  <a:lnTo>
                    <a:pt x="227" y="567"/>
                  </a:lnTo>
                  <a:lnTo>
                    <a:pt x="284" y="624"/>
                  </a:lnTo>
                  <a:lnTo>
                    <a:pt x="369" y="624"/>
                  </a:lnTo>
                  <a:lnTo>
                    <a:pt x="369" y="652"/>
                  </a:lnTo>
                  <a:lnTo>
                    <a:pt x="397" y="652"/>
                  </a:lnTo>
                  <a:lnTo>
                    <a:pt x="482" y="709"/>
                  </a:lnTo>
                  <a:lnTo>
                    <a:pt x="539" y="709"/>
                  </a:lnTo>
                  <a:lnTo>
                    <a:pt x="596" y="680"/>
                  </a:lnTo>
                  <a:lnTo>
                    <a:pt x="624" y="709"/>
                  </a:lnTo>
                  <a:lnTo>
                    <a:pt x="652" y="680"/>
                  </a:lnTo>
                  <a:lnTo>
                    <a:pt x="709" y="680"/>
                  </a:lnTo>
                  <a:lnTo>
                    <a:pt x="737" y="652"/>
                  </a:lnTo>
                  <a:lnTo>
                    <a:pt x="737" y="624"/>
                  </a:lnTo>
                  <a:lnTo>
                    <a:pt x="709" y="652"/>
                  </a:lnTo>
                  <a:lnTo>
                    <a:pt x="681" y="595"/>
                  </a:lnTo>
                  <a:lnTo>
                    <a:pt x="652" y="595"/>
                  </a:lnTo>
                  <a:lnTo>
                    <a:pt x="681" y="539"/>
                  </a:lnTo>
                  <a:lnTo>
                    <a:pt x="737" y="482"/>
                  </a:lnTo>
                  <a:lnTo>
                    <a:pt x="709" y="425"/>
                  </a:lnTo>
                  <a:lnTo>
                    <a:pt x="709" y="397"/>
                  </a:lnTo>
                  <a:lnTo>
                    <a:pt x="681" y="312"/>
                  </a:lnTo>
                  <a:lnTo>
                    <a:pt x="681" y="284"/>
                  </a:lnTo>
                  <a:lnTo>
                    <a:pt x="652" y="198"/>
                  </a:lnTo>
                  <a:lnTo>
                    <a:pt x="596" y="227"/>
                  </a:lnTo>
                  <a:lnTo>
                    <a:pt x="596" y="198"/>
                  </a:lnTo>
                  <a:lnTo>
                    <a:pt x="567" y="170"/>
                  </a:lnTo>
                  <a:lnTo>
                    <a:pt x="482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69" y="113"/>
                  </a:lnTo>
                  <a:lnTo>
                    <a:pt x="340" y="170"/>
                  </a:lnTo>
                  <a:lnTo>
                    <a:pt x="312" y="142"/>
                  </a:lnTo>
                  <a:lnTo>
                    <a:pt x="284" y="85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70" y="85"/>
                  </a:lnTo>
                  <a:lnTo>
                    <a:pt x="170" y="57"/>
                  </a:lnTo>
                  <a:lnTo>
                    <a:pt x="142" y="57"/>
                  </a:lnTo>
                  <a:lnTo>
                    <a:pt x="142" y="85"/>
                  </a:lnTo>
                  <a:lnTo>
                    <a:pt x="85" y="57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29" y="28"/>
                  </a:lnTo>
                  <a:lnTo>
                    <a:pt x="29" y="85"/>
                  </a:lnTo>
                  <a:lnTo>
                    <a:pt x="85" y="14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3" name="Freeform 26">
              <a:extLst>
                <a:ext uri="{FF2B5EF4-FFF2-40B4-BE49-F238E27FC236}">
                  <a16:creationId xmlns:a16="http://schemas.microsoft.com/office/drawing/2014/main" id="{4C145C75-7846-40EF-9500-A75E995E5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39"/>
              <a:ext cx="1219" cy="907"/>
            </a:xfrm>
            <a:custGeom>
              <a:avLst/>
              <a:gdLst>
                <a:gd name="T0" fmla="*/ 1191 w 1219"/>
                <a:gd name="T1" fmla="*/ 850 h 907"/>
                <a:gd name="T2" fmla="*/ 1191 w 1219"/>
                <a:gd name="T3" fmla="*/ 709 h 907"/>
                <a:gd name="T4" fmla="*/ 1191 w 1219"/>
                <a:gd name="T5" fmla="*/ 624 h 907"/>
                <a:gd name="T6" fmla="*/ 1191 w 1219"/>
                <a:gd name="T7" fmla="*/ 539 h 907"/>
                <a:gd name="T8" fmla="*/ 1162 w 1219"/>
                <a:gd name="T9" fmla="*/ 482 h 907"/>
                <a:gd name="T10" fmla="*/ 1106 w 1219"/>
                <a:gd name="T11" fmla="*/ 482 h 907"/>
                <a:gd name="T12" fmla="*/ 1049 w 1219"/>
                <a:gd name="T13" fmla="*/ 340 h 907"/>
                <a:gd name="T14" fmla="*/ 1021 w 1219"/>
                <a:gd name="T15" fmla="*/ 255 h 907"/>
                <a:gd name="T16" fmla="*/ 907 w 1219"/>
                <a:gd name="T17" fmla="*/ 255 h 907"/>
                <a:gd name="T18" fmla="*/ 822 w 1219"/>
                <a:gd name="T19" fmla="*/ 255 h 907"/>
                <a:gd name="T20" fmla="*/ 737 w 1219"/>
                <a:gd name="T21" fmla="*/ 255 h 907"/>
                <a:gd name="T22" fmla="*/ 822 w 1219"/>
                <a:gd name="T23" fmla="*/ 170 h 907"/>
                <a:gd name="T24" fmla="*/ 850 w 1219"/>
                <a:gd name="T25" fmla="*/ 113 h 907"/>
                <a:gd name="T26" fmla="*/ 737 w 1219"/>
                <a:gd name="T27" fmla="*/ 57 h 907"/>
                <a:gd name="T28" fmla="*/ 652 w 1219"/>
                <a:gd name="T29" fmla="*/ 85 h 907"/>
                <a:gd name="T30" fmla="*/ 539 w 1219"/>
                <a:gd name="T31" fmla="*/ 85 h 907"/>
                <a:gd name="T32" fmla="*/ 340 w 1219"/>
                <a:gd name="T33" fmla="*/ 28 h 907"/>
                <a:gd name="T34" fmla="*/ 283 w 1219"/>
                <a:gd name="T35" fmla="*/ 0 h 907"/>
                <a:gd name="T36" fmla="*/ 227 w 1219"/>
                <a:gd name="T37" fmla="*/ 28 h 907"/>
                <a:gd name="T38" fmla="*/ 227 w 1219"/>
                <a:gd name="T39" fmla="*/ 57 h 907"/>
                <a:gd name="T40" fmla="*/ 198 w 1219"/>
                <a:gd name="T41" fmla="*/ 170 h 907"/>
                <a:gd name="T42" fmla="*/ 142 w 1219"/>
                <a:gd name="T43" fmla="*/ 227 h 907"/>
                <a:gd name="T44" fmla="*/ 170 w 1219"/>
                <a:gd name="T45" fmla="*/ 312 h 907"/>
                <a:gd name="T46" fmla="*/ 227 w 1219"/>
                <a:gd name="T47" fmla="*/ 340 h 907"/>
                <a:gd name="T48" fmla="*/ 85 w 1219"/>
                <a:gd name="T49" fmla="*/ 510 h 907"/>
                <a:gd name="T50" fmla="*/ 0 w 1219"/>
                <a:gd name="T51" fmla="*/ 567 h 907"/>
                <a:gd name="T52" fmla="*/ 0 w 1219"/>
                <a:gd name="T53" fmla="*/ 595 h 907"/>
                <a:gd name="T54" fmla="*/ 170 w 1219"/>
                <a:gd name="T55" fmla="*/ 680 h 907"/>
                <a:gd name="T56" fmla="*/ 113 w 1219"/>
                <a:gd name="T57" fmla="*/ 765 h 907"/>
                <a:gd name="T58" fmla="*/ 170 w 1219"/>
                <a:gd name="T59" fmla="*/ 794 h 907"/>
                <a:gd name="T60" fmla="*/ 539 w 1219"/>
                <a:gd name="T61" fmla="*/ 822 h 907"/>
                <a:gd name="T62" fmla="*/ 567 w 1219"/>
                <a:gd name="T63" fmla="*/ 737 h 907"/>
                <a:gd name="T64" fmla="*/ 652 w 1219"/>
                <a:gd name="T65" fmla="*/ 822 h 907"/>
                <a:gd name="T66" fmla="*/ 680 w 1219"/>
                <a:gd name="T67" fmla="*/ 794 h 907"/>
                <a:gd name="T68" fmla="*/ 709 w 1219"/>
                <a:gd name="T69" fmla="*/ 794 h 907"/>
                <a:gd name="T70" fmla="*/ 765 w 1219"/>
                <a:gd name="T71" fmla="*/ 794 h 907"/>
                <a:gd name="T72" fmla="*/ 822 w 1219"/>
                <a:gd name="T73" fmla="*/ 879 h 907"/>
                <a:gd name="T74" fmla="*/ 879 w 1219"/>
                <a:gd name="T75" fmla="*/ 850 h 907"/>
                <a:gd name="T76" fmla="*/ 992 w 1219"/>
                <a:gd name="T77" fmla="*/ 822 h 907"/>
                <a:gd name="T78" fmla="*/ 1077 w 1219"/>
                <a:gd name="T79" fmla="*/ 907 h 90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19" h="907">
                  <a:moveTo>
                    <a:pt x="1077" y="907"/>
                  </a:moveTo>
                  <a:lnTo>
                    <a:pt x="1191" y="850"/>
                  </a:lnTo>
                  <a:lnTo>
                    <a:pt x="1219" y="737"/>
                  </a:lnTo>
                  <a:lnTo>
                    <a:pt x="1191" y="709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219" y="624"/>
                  </a:lnTo>
                  <a:lnTo>
                    <a:pt x="1191" y="539"/>
                  </a:lnTo>
                  <a:lnTo>
                    <a:pt x="1162" y="539"/>
                  </a:lnTo>
                  <a:lnTo>
                    <a:pt x="1162" y="482"/>
                  </a:lnTo>
                  <a:lnTo>
                    <a:pt x="1134" y="482"/>
                  </a:lnTo>
                  <a:lnTo>
                    <a:pt x="1106" y="482"/>
                  </a:lnTo>
                  <a:lnTo>
                    <a:pt x="1077" y="368"/>
                  </a:lnTo>
                  <a:lnTo>
                    <a:pt x="1049" y="340"/>
                  </a:lnTo>
                  <a:lnTo>
                    <a:pt x="1049" y="312"/>
                  </a:lnTo>
                  <a:lnTo>
                    <a:pt x="1021" y="255"/>
                  </a:lnTo>
                  <a:lnTo>
                    <a:pt x="964" y="255"/>
                  </a:lnTo>
                  <a:lnTo>
                    <a:pt x="907" y="255"/>
                  </a:lnTo>
                  <a:lnTo>
                    <a:pt x="879" y="283"/>
                  </a:lnTo>
                  <a:lnTo>
                    <a:pt x="822" y="255"/>
                  </a:lnTo>
                  <a:lnTo>
                    <a:pt x="794" y="283"/>
                  </a:lnTo>
                  <a:lnTo>
                    <a:pt x="737" y="255"/>
                  </a:lnTo>
                  <a:lnTo>
                    <a:pt x="794" y="255"/>
                  </a:lnTo>
                  <a:lnTo>
                    <a:pt x="822" y="170"/>
                  </a:lnTo>
                  <a:lnTo>
                    <a:pt x="879" y="170"/>
                  </a:lnTo>
                  <a:lnTo>
                    <a:pt x="850" y="113"/>
                  </a:lnTo>
                  <a:lnTo>
                    <a:pt x="794" y="113"/>
                  </a:lnTo>
                  <a:lnTo>
                    <a:pt x="737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57"/>
                  </a:lnTo>
                  <a:lnTo>
                    <a:pt x="539" y="85"/>
                  </a:lnTo>
                  <a:lnTo>
                    <a:pt x="454" y="57"/>
                  </a:lnTo>
                  <a:lnTo>
                    <a:pt x="340" y="28"/>
                  </a:lnTo>
                  <a:lnTo>
                    <a:pt x="312" y="57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255" y="57"/>
                  </a:lnTo>
                  <a:lnTo>
                    <a:pt x="227" y="57"/>
                  </a:lnTo>
                  <a:lnTo>
                    <a:pt x="255" y="85"/>
                  </a:lnTo>
                  <a:lnTo>
                    <a:pt x="198" y="170"/>
                  </a:lnTo>
                  <a:lnTo>
                    <a:pt x="198" y="198"/>
                  </a:lnTo>
                  <a:lnTo>
                    <a:pt x="142" y="227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340"/>
                  </a:lnTo>
                  <a:lnTo>
                    <a:pt x="170" y="425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0" y="595"/>
                  </a:lnTo>
                  <a:lnTo>
                    <a:pt x="28" y="652"/>
                  </a:lnTo>
                  <a:lnTo>
                    <a:pt x="170" y="680"/>
                  </a:lnTo>
                  <a:lnTo>
                    <a:pt x="170" y="709"/>
                  </a:lnTo>
                  <a:lnTo>
                    <a:pt x="113" y="765"/>
                  </a:lnTo>
                  <a:lnTo>
                    <a:pt x="198" y="765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539" y="822"/>
                  </a:lnTo>
                  <a:lnTo>
                    <a:pt x="539" y="737"/>
                  </a:lnTo>
                  <a:lnTo>
                    <a:pt x="567" y="737"/>
                  </a:lnTo>
                  <a:lnTo>
                    <a:pt x="595" y="794"/>
                  </a:lnTo>
                  <a:lnTo>
                    <a:pt x="652" y="822"/>
                  </a:lnTo>
                  <a:lnTo>
                    <a:pt x="652" y="794"/>
                  </a:lnTo>
                  <a:lnTo>
                    <a:pt x="680" y="794"/>
                  </a:lnTo>
                  <a:lnTo>
                    <a:pt x="680" y="822"/>
                  </a:lnTo>
                  <a:lnTo>
                    <a:pt x="709" y="794"/>
                  </a:lnTo>
                  <a:lnTo>
                    <a:pt x="737" y="822"/>
                  </a:lnTo>
                  <a:lnTo>
                    <a:pt x="765" y="794"/>
                  </a:lnTo>
                  <a:lnTo>
                    <a:pt x="794" y="822"/>
                  </a:lnTo>
                  <a:lnTo>
                    <a:pt x="822" y="879"/>
                  </a:lnTo>
                  <a:lnTo>
                    <a:pt x="850" y="907"/>
                  </a:lnTo>
                  <a:lnTo>
                    <a:pt x="879" y="850"/>
                  </a:lnTo>
                  <a:lnTo>
                    <a:pt x="936" y="822"/>
                  </a:lnTo>
                  <a:lnTo>
                    <a:pt x="992" y="822"/>
                  </a:lnTo>
                  <a:lnTo>
                    <a:pt x="992" y="850"/>
                  </a:lnTo>
                  <a:lnTo>
                    <a:pt x="1077" y="90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" name="Freeform 27">
              <a:extLst>
                <a:ext uri="{FF2B5EF4-FFF2-40B4-BE49-F238E27FC236}">
                  <a16:creationId xmlns:a16="http://schemas.microsoft.com/office/drawing/2014/main" id="{803C049D-4B0A-4036-BB81-CB33FF6C3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1947"/>
              <a:ext cx="510" cy="425"/>
            </a:xfrm>
            <a:custGeom>
              <a:avLst/>
              <a:gdLst>
                <a:gd name="T0" fmla="*/ 0 w 510"/>
                <a:gd name="T1" fmla="*/ 283 h 425"/>
                <a:gd name="T2" fmla="*/ 0 w 510"/>
                <a:gd name="T3" fmla="*/ 227 h 425"/>
                <a:gd name="T4" fmla="*/ 0 w 510"/>
                <a:gd name="T5" fmla="*/ 198 h 425"/>
                <a:gd name="T6" fmla="*/ 28 w 510"/>
                <a:gd name="T7" fmla="*/ 170 h 425"/>
                <a:gd name="T8" fmla="*/ 85 w 510"/>
                <a:gd name="T9" fmla="*/ 141 h 425"/>
                <a:gd name="T10" fmla="*/ 170 w 510"/>
                <a:gd name="T11" fmla="*/ 170 h 425"/>
                <a:gd name="T12" fmla="*/ 198 w 510"/>
                <a:gd name="T13" fmla="*/ 170 h 425"/>
                <a:gd name="T14" fmla="*/ 198 w 510"/>
                <a:gd name="T15" fmla="*/ 113 h 425"/>
                <a:gd name="T16" fmla="*/ 255 w 510"/>
                <a:gd name="T17" fmla="*/ 113 h 425"/>
                <a:gd name="T18" fmla="*/ 255 w 510"/>
                <a:gd name="T19" fmla="*/ 56 h 425"/>
                <a:gd name="T20" fmla="*/ 340 w 510"/>
                <a:gd name="T21" fmla="*/ 0 h 425"/>
                <a:gd name="T22" fmla="*/ 397 w 510"/>
                <a:gd name="T23" fmla="*/ 28 h 425"/>
                <a:gd name="T24" fmla="*/ 397 w 510"/>
                <a:gd name="T25" fmla="*/ 56 h 425"/>
                <a:gd name="T26" fmla="*/ 340 w 510"/>
                <a:gd name="T27" fmla="*/ 85 h 425"/>
                <a:gd name="T28" fmla="*/ 340 w 510"/>
                <a:gd name="T29" fmla="*/ 113 h 425"/>
                <a:gd name="T30" fmla="*/ 397 w 510"/>
                <a:gd name="T31" fmla="*/ 141 h 425"/>
                <a:gd name="T32" fmla="*/ 453 w 510"/>
                <a:gd name="T33" fmla="*/ 198 h 425"/>
                <a:gd name="T34" fmla="*/ 453 w 510"/>
                <a:gd name="T35" fmla="*/ 227 h 425"/>
                <a:gd name="T36" fmla="*/ 425 w 510"/>
                <a:gd name="T37" fmla="*/ 283 h 425"/>
                <a:gd name="T38" fmla="*/ 482 w 510"/>
                <a:gd name="T39" fmla="*/ 283 h 425"/>
                <a:gd name="T40" fmla="*/ 510 w 510"/>
                <a:gd name="T41" fmla="*/ 312 h 425"/>
                <a:gd name="T42" fmla="*/ 453 w 510"/>
                <a:gd name="T43" fmla="*/ 368 h 425"/>
                <a:gd name="T44" fmla="*/ 425 w 510"/>
                <a:gd name="T45" fmla="*/ 368 h 425"/>
                <a:gd name="T46" fmla="*/ 397 w 510"/>
                <a:gd name="T47" fmla="*/ 368 h 425"/>
                <a:gd name="T48" fmla="*/ 340 w 510"/>
                <a:gd name="T49" fmla="*/ 340 h 425"/>
                <a:gd name="T50" fmla="*/ 340 w 510"/>
                <a:gd name="T51" fmla="*/ 368 h 425"/>
                <a:gd name="T52" fmla="*/ 312 w 510"/>
                <a:gd name="T53" fmla="*/ 397 h 425"/>
                <a:gd name="T54" fmla="*/ 255 w 510"/>
                <a:gd name="T55" fmla="*/ 397 h 425"/>
                <a:gd name="T56" fmla="*/ 226 w 510"/>
                <a:gd name="T57" fmla="*/ 425 h 425"/>
                <a:gd name="T58" fmla="*/ 198 w 510"/>
                <a:gd name="T59" fmla="*/ 425 h 425"/>
                <a:gd name="T60" fmla="*/ 170 w 510"/>
                <a:gd name="T61" fmla="*/ 397 h 425"/>
                <a:gd name="T62" fmla="*/ 113 w 510"/>
                <a:gd name="T63" fmla="*/ 368 h 425"/>
                <a:gd name="T64" fmla="*/ 56 w 510"/>
                <a:gd name="T65" fmla="*/ 312 h 425"/>
                <a:gd name="T66" fmla="*/ 0 w 510"/>
                <a:gd name="T67" fmla="*/ 283 h 4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10" h="425">
                  <a:moveTo>
                    <a:pt x="0" y="283"/>
                  </a:moveTo>
                  <a:lnTo>
                    <a:pt x="0" y="227"/>
                  </a:lnTo>
                  <a:lnTo>
                    <a:pt x="0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70" y="170"/>
                  </a:lnTo>
                  <a:lnTo>
                    <a:pt x="198" y="170"/>
                  </a:lnTo>
                  <a:lnTo>
                    <a:pt x="198" y="113"/>
                  </a:lnTo>
                  <a:lnTo>
                    <a:pt x="255" y="113"/>
                  </a:lnTo>
                  <a:lnTo>
                    <a:pt x="255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97" y="56"/>
                  </a:lnTo>
                  <a:lnTo>
                    <a:pt x="340" y="85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53" y="198"/>
                  </a:lnTo>
                  <a:lnTo>
                    <a:pt x="453" y="227"/>
                  </a:lnTo>
                  <a:lnTo>
                    <a:pt x="425" y="283"/>
                  </a:lnTo>
                  <a:lnTo>
                    <a:pt x="482" y="283"/>
                  </a:lnTo>
                  <a:lnTo>
                    <a:pt x="510" y="312"/>
                  </a:lnTo>
                  <a:lnTo>
                    <a:pt x="453" y="368"/>
                  </a:lnTo>
                  <a:lnTo>
                    <a:pt x="425" y="368"/>
                  </a:lnTo>
                  <a:lnTo>
                    <a:pt x="397" y="368"/>
                  </a:lnTo>
                  <a:lnTo>
                    <a:pt x="340" y="340"/>
                  </a:lnTo>
                  <a:lnTo>
                    <a:pt x="340" y="368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26" y="425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56" y="312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" name="Freeform 28">
              <a:extLst>
                <a:ext uri="{FF2B5EF4-FFF2-40B4-BE49-F238E27FC236}">
                  <a16:creationId xmlns:a16="http://schemas.microsoft.com/office/drawing/2014/main" id="{A5BEF567-B1DB-4677-B5AB-98B11F9CC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692"/>
              <a:ext cx="482" cy="453"/>
            </a:xfrm>
            <a:custGeom>
              <a:avLst/>
              <a:gdLst>
                <a:gd name="T0" fmla="*/ 142 w 482"/>
                <a:gd name="T1" fmla="*/ 453 h 453"/>
                <a:gd name="T2" fmla="*/ 170 w 482"/>
                <a:gd name="T3" fmla="*/ 425 h 453"/>
                <a:gd name="T4" fmla="*/ 227 w 482"/>
                <a:gd name="T5" fmla="*/ 396 h 453"/>
                <a:gd name="T6" fmla="*/ 312 w 482"/>
                <a:gd name="T7" fmla="*/ 425 h 453"/>
                <a:gd name="T8" fmla="*/ 340 w 482"/>
                <a:gd name="T9" fmla="*/ 425 h 453"/>
                <a:gd name="T10" fmla="*/ 340 w 482"/>
                <a:gd name="T11" fmla="*/ 368 h 453"/>
                <a:gd name="T12" fmla="*/ 397 w 482"/>
                <a:gd name="T13" fmla="*/ 368 h 453"/>
                <a:gd name="T14" fmla="*/ 397 w 482"/>
                <a:gd name="T15" fmla="*/ 311 h 453"/>
                <a:gd name="T16" fmla="*/ 482 w 482"/>
                <a:gd name="T17" fmla="*/ 255 h 453"/>
                <a:gd name="T18" fmla="*/ 425 w 482"/>
                <a:gd name="T19" fmla="*/ 226 h 453"/>
                <a:gd name="T20" fmla="*/ 397 w 482"/>
                <a:gd name="T21" fmla="*/ 198 h 453"/>
                <a:gd name="T22" fmla="*/ 340 w 482"/>
                <a:gd name="T23" fmla="*/ 170 h 453"/>
                <a:gd name="T24" fmla="*/ 368 w 482"/>
                <a:gd name="T25" fmla="*/ 85 h 453"/>
                <a:gd name="T26" fmla="*/ 368 w 482"/>
                <a:gd name="T27" fmla="*/ 28 h 453"/>
                <a:gd name="T28" fmla="*/ 368 w 482"/>
                <a:gd name="T29" fmla="*/ 0 h 453"/>
                <a:gd name="T30" fmla="*/ 312 w 482"/>
                <a:gd name="T31" fmla="*/ 0 h 453"/>
                <a:gd name="T32" fmla="*/ 255 w 482"/>
                <a:gd name="T33" fmla="*/ 56 h 453"/>
                <a:gd name="T34" fmla="*/ 255 w 482"/>
                <a:gd name="T35" fmla="*/ 85 h 453"/>
                <a:gd name="T36" fmla="*/ 198 w 482"/>
                <a:gd name="T37" fmla="*/ 113 h 453"/>
                <a:gd name="T38" fmla="*/ 198 w 482"/>
                <a:gd name="T39" fmla="*/ 141 h 453"/>
                <a:gd name="T40" fmla="*/ 113 w 482"/>
                <a:gd name="T41" fmla="*/ 170 h 453"/>
                <a:gd name="T42" fmla="*/ 113 w 482"/>
                <a:gd name="T43" fmla="*/ 198 h 453"/>
                <a:gd name="T44" fmla="*/ 85 w 482"/>
                <a:gd name="T45" fmla="*/ 198 h 453"/>
                <a:gd name="T46" fmla="*/ 0 w 482"/>
                <a:gd name="T47" fmla="*/ 170 h 453"/>
                <a:gd name="T48" fmla="*/ 0 w 482"/>
                <a:gd name="T49" fmla="*/ 198 h 453"/>
                <a:gd name="T50" fmla="*/ 28 w 482"/>
                <a:gd name="T51" fmla="*/ 255 h 453"/>
                <a:gd name="T52" fmla="*/ 85 w 482"/>
                <a:gd name="T53" fmla="*/ 368 h 453"/>
                <a:gd name="T54" fmla="*/ 113 w 482"/>
                <a:gd name="T55" fmla="*/ 368 h 453"/>
                <a:gd name="T56" fmla="*/ 142 w 482"/>
                <a:gd name="T57" fmla="*/ 368 h 453"/>
                <a:gd name="T58" fmla="*/ 113 w 482"/>
                <a:gd name="T59" fmla="*/ 425 h 453"/>
                <a:gd name="T60" fmla="*/ 142 w 482"/>
                <a:gd name="T61" fmla="*/ 453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82" h="453">
                  <a:moveTo>
                    <a:pt x="142" y="453"/>
                  </a:moveTo>
                  <a:lnTo>
                    <a:pt x="170" y="425"/>
                  </a:lnTo>
                  <a:lnTo>
                    <a:pt x="227" y="396"/>
                  </a:lnTo>
                  <a:lnTo>
                    <a:pt x="312" y="425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97" y="368"/>
                  </a:lnTo>
                  <a:lnTo>
                    <a:pt x="397" y="311"/>
                  </a:lnTo>
                  <a:lnTo>
                    <a:pt x="482" y="255"/>
                  </a:lnTo>
                  <a:lnTo>
                    <a:pt x="425" y="226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68" y="85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312" y="0"/>
                  </a:lnTo>
                  <a:lnTo>
                    <a:pt x="255" y="56"/>
                  </a:lnTo>
                  <a:lnTo>
                    <a:pt x="255" y="85"/>
                  </a:lnTo>
                  <a:lnTo>
                    <a:pt x="198" y="113"/>
                  </a:lnTo>
                  <a:lnTo>
                    <a:pt x="198" y="141"/>
                  </a:lnTo>
                  <a:lnTo>
                    <a:pt x="113" y="170"/>
                  </a:lnTo>
                  <a:lnTo>
                    <a:pt x="113" y="198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198"/>
                  </a:lnTo>
                  <a:lnTo>
                    <a:pt x="28" y="255"/>
                  </a:lnTo>
                  <a:lnTo>
                    <a:pt x="85" y="368"/>
                  </a:lnTo>
                  <a:lnTo>
                    <a:pt x="113" y="368"/>
                  </a:lnTo>
                  <a:lnTo>
                    <a:pt x="142" y="368"/>
                  </a:lnTo>
                  <a:lnTo>
                    <a:pt x="113" y="425"/>
                  </a:lnTo>
                  <a:lnTo>
                    <a:pt x="142" y="45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" name="Freeform 29">
              <a:extLst>
                <a:ext uri="{FF2B5EF4-FFF2-40B4-BE49-F238E27FC236}">
                  <a16:creationId xmlns:a16="http://schemas.microsoft.com/office/drawing/2014/main" id="{130ED778-7486-49EC-B830-AE3209613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2741"/>
              <a:ext cx="482" cy="822"/>
            </a:xfrm>
            <a:custGeom>
              <a:avLst/>
              <a:gdLst>
                <a:gd name="T0" fmla="*/ 340 w 482"/>
                <a:gd name="T1" fmla="*/ 56 h 822"/>
                <a:gd name="T2" fmla="*/ 340 w 482"/>
                <a:gd name="T3" fmla="*/ 85 h 822"/>
                <a:gd name="T4" fmla="*/ 369 w 482"/>
                <a:gd name="T5" fmla="*/ 113 h 822"/>
                <a:gd name="T6" fmla="*/ 369 w 482"/>
                <a:gd name="T7" fmla="*/ 198 h 822"/>
                <a:gd name="T8" fmla="*/ 397 w 482"/>
                <a:gd name="T9" fmla="*/ 198 h 822"/>
                <a:gd name="T10" fmla="*/ 397 w 482"/>
                <a:gd name="T11" fmla="*/ 255 h 822"/>
                <a:gd name="T12" fmla="*/ 425 w 482"/>
                <a:gd name="T13" fmla="*/ 311 h 822"/>
                <a:gd name="T14" fmla="*/ 425 w 482"/>
                <a:gd name="T15" fmla="*/ 340 h 822"/>
                <a:gd name="T16" fmla="*/ 425 w 482"/>
                <a:gd name="T17" fmla="*/ 368 h 822"/>
                <a:gd name="T18" fmla="*/ 454 w 482"/>
                <a:gd name="T19" fmla="*/ 368 h 822"/>
                <a:gd name="T20" fmla="*/ 482 w 482"/>
                <a:gd name="T21" fmla="*/ 396 h 822"/>
                <a:gd name="T22" fmla="*/ 425 w 482"/>
                <a:gd name="T23" fmla="*/ 425 h 822"/>
                <a:gd name="T24" fmla="*/ 454 w 482"/>
                <a:gd name="T25" fmla="*/ 510 h 822"/>
                <a:gd name="T26" fmla="*/ 425 w 482"/>
                <a:gd name="T27" fmla="*/ 538 h 822"/>
                <a:gd name="T28" fmla="*/ 454 w 482"/>
                <a:gd name="T29" fmla="*/ 623 h 822"/>
                <a:gd name="T30" fmla="*/ 425 w 482"/>
                <a:gd name="T31" fmla="*/ 680 h 822"/>
                <a:gd name="T32" fmla="*/ 369 w 482"/>
                <a:gd name="T33" fmla="*/ 680 h 822"/>
                <a:gd name="T34" fmla="*/ 312 w 482"/>
                <a:gd name="T35" fmla="*/ 765 h 822"/>
                <a:gd name="T36" fmla="*/ 340 w 482"/>
                <a:gd name="T37" fmla="*/ 793 h 822"/>
                <a:gd name="T38" fmla="*/ 283 w 482"/>
                <a:gd name="T39" fmla="*/ 822 h 822"/>
                <a:gd name="T40" fmla="*/ 255 w 482"/>
                <a:gd name="T41" fmla="*/ 793 h 822"/>
                <a:gd name="T42" fmla="*/ 198 w 482"/>
                <a:gd name="T43" fmla="*/ 822 h 822"/>
                <a:gd name="T44" fmla="*/ 170 w 482"/>
                <a:gd name="T45" fmla="*/ 793 h 822"/>
                <a:gd name="T46" fmla="*/ 227 w 482"/>
                <a:gd name="T47" fmla="*/ 737 h 822"/>
                <a:gd name="T48" fmla="*/ 170 w 482"/>
                <a:gd name="T49" fmla="*/ 708 h 822"/>
                <a:gd name="T50" fmla="*/ 142 w 482"/>
                <a:gd name="T51" fmla="*/ 652 h 822"/>
                <a:gd name="T52" fmla="*/ 113 w 482"/>
                <a:gd name="T53" fmla="*/ 566 h 822"/>
                <a:gd name="T54" fmla="*/ 170 w 482"/>
                <a:gd name="T55" fmla="*/ 566 h 822"/>
                <a:gd name="T56" fmla="*/ 142 w 482"/>
                <a:gd name="T57" fmla="*/ 538 h 822"/>
                <a:gd name="T58" fmla="*/ 142 w 482"/>
                <a:gd name="T59" fmla="*/ 510 h 822"/>
                <a:gd name="T60" fmla="*/ 85 w 482"/>
                <a:gd name="T61" fmla="*/ 481 h 822"/>
                <a:gd name="T62" fmla="*/ 57 w 482"/>
                <a:gd name="T63" fmla="*/ 425 h 822"/>
                <a:gd name="T64" fmla="*/ 85 w 482"/>
                <a:gd name="T65" fmla="*/ 368 h 822"/>
                <a:gd name="T66" fmla="*/ 57 w 482"/>
                <a:gd name="T67" fmla="*/ 283 h 822"/>
                <a:gd name="T68" fmla="*/ 57 w 482"/>
                <a:gd name="T69" fmla="*/ 198 h 822"/>
                <a:gd name="T70" fmla="*/ 0 w 482"/>
                <a:gd name="T71" fmla="*/ 170 h 822"/>
                <a:gd name="T72" fmla="*/ 28 w 482"/>
                <a:gd name="T73" fmla="*/ 141 h 822"/>
                <a:gd name="T74" fmla="*/ 57 w 482"/>
                <a:gd name="T75" fmla="*/ 170 h 822"/>
                <a:gd name="T76" fmla="*/ 85 w 482"/>
                <a:gd name="T77" fmla="*/ 141 h 822"/>
                <a:gd name="T78" fmla="*/ 113 w 482"/>
                <a:gd name="T79" fmla="*/ 170 h 822"/>
                <a:gd name="T80" fmla="*/ 142 w 482"/>
                <a:gd name="T81" fmla="*/ 141 h 822"/>
                <a:gd name="T82" fmla="*/ 170 w 482"/>
                <a:gd name="T83" fmla="*/ 56 h 822"/>
                <a:gd name="T84" fmla="*/ 227 w 482"/>
                <a:gd name="T85" fmla="*/ 56 h 822"/>
                <a:gd name="T86" fmla="*/ 283 w 482"/>
                <a:gd name="T87" fmla="*/ 0 h 822"/>
                <a:gd name="T88" fmla="*/ 283 w 482"/>
                <a:gd name="T89" fmla="*/ 56 h 822"/>
                <a:gd name="T90" fmla="*/ 340 w 482"/>
                <a:gd name="T91" fmla="*/ 56 h 82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2" h="822">
                  <a:moveTo>
                    <a:pt x="340" y="56"/>
                  </a:moveTo>
                  <a:lnTo>
                    <a:pt x="340" y="85"/>
                  </a:lnTo>
                  <a:lnTo>
                    <a:pt x="369" y="113"/>
                  </a:lnTo>
                  <a:lnTo>
                    <a:pt x="369" y="198"/>
                  </a:lnTo>
                  <a:lnTo>
                    <a:pt x="397" y="198"/>
                  </a:lnTo>
                  <a:lnTo>
                    <a:pt x="397" y="255"/>
                  </a:lnTo>
                  <a:lnTo>
                    <a:pt x="425" y="311"/>
                  </a:lnTo>
                  <a:lnTo>
                    <a:pt x="425" y="340"/>
                  </a:lnTo>
                  <a:lnTo>
                    <a:pt x="425" y="368"/>
                  </a:lnTo>
                  <a:lnTo>
                    <a:pt x="454" y="368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25" y="538"/>
                  </a:lnTo>
                  <a:lnTo>
                    <a:pt x="454" y="623"/>
                  </a:lnTo>
                  <a:lnTo>
                    <a:pt x="425" y="680"/>
                  </a:lnTo>
                  <a:lnTo>
                    <a:pt x="369" y="680"/>
                  </a:lnTo>
                  <a:lnTo>
                    <a:pt x="312" y="765"/>
                  </a:lnTo>
                  <a:lnTo>
                    <a:pt x="340" y="793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98" y="822"/>
                  </a:lnTo>
                  <a:lnTo>
                    <a:pt x="170" y="793"/>
                  </a:lnTo>
                  <a:lnTo>
                    <a:pt x="227" y="737"/>
                  </a:lnTo>
                  <a:lnTo>
                    <a:pt x="170" y="708"/>
                  </a:lnTo>
                  <a:lnTo>
                    <a:pt x="142" y="652"/>
                  </a:lnTo>
                  <a:lnTo>
                    <a:pt x="113" y="566"/>
                  </a:lnTo>
                  <a:lnTo>
                    <a:pt x="170" y="566"/>
                  </a:lnTo>
                  <a:lnTo>
                    <a:pt x="142" y="538"/>
                  </a:lnTo>
                  <a:lnTo>
                    <a:pt x="142" y="510"/>
                  </a:lnTo>
                  <a:lnTo>
                    <a:pt x="85" y="481"/>
                  </a:lnTo>
                  <a:lnTo>
                    <a:pt x="57" y="425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8" y="141"/>
                  </a:lnTo>
                  <a:lnTo>
                    <a:pt x="57" y="170"/>
                  </a:lnTo>
                  <a:lnTo>
                    <a:pt x="85" y="141"/>
                  </a:lnTo>
                  <a:lnTo>
                    <a:pt x="113" y="170"/>
                  </a:lnTo>
                  <a:lnTo>
                    <a:pt x="142" y="141"/>
                  </a:lnTo>
                  <a:lnTo>
                    <a:pt x="170" y="56"/>
                  </a:lnTo>
                  <a:lnTo>
                    <a:pt x="227" y="56"/>
                  </a:lnTo>
                  <a:lnTo>
                    <a:pt x="283" y="0"/>
                  </a:lnTo>
                  <a:lnTo>
                    <a:pt x="283" y="56"/>
                  </a:lnTo>
                  <a:lnTo>
                    <a:pt x="340" y="56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" name="Freeform 31">
              <a:extLst>
                <a:ext uri="{FF2B5EF4-FFF2-40B4-BE49-F238E27FC236}">
                  <a16:creationId xmlns:a16="http://schemas.microsoft.com/office/drawing/2014/main" id="{D82F31C3-CF07-445F-A13F-B2944248D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55"/>
              <a:ext cx="227" cy="284"/>
            </a:xfrm>
            <a:custGeom>
              <a:avLst/>
              <a:gdLst>
                <a:gd name="T0" fmla="*/ 85 w 227"/>
                <a:gd name="T1" fmla="*/ 0 h 284"/>
                <a:gd name="T2" fmla="*/ 113 w 227"/>
                <a:gd name="T3" fmla="*/ 0 h 284"/>
                <a:gd name="T4" fmla="*/ 142 w 227"/>
                <a:gd name="T5" fmla="*/ 57 h 284"/>
                <a:gd name="T6" fmla="*/ 170 w 227"/>
                <a:gd name="T7" fmla="*/ 29 h 284"/>
                <a:gd name="T8" fmla="*/ 227 w 227"/>
                <a:gd name="T9" fmla="*/ 57 h 284"/>
                <a:gd name="T10" fmla="*/ 198 w 227"/>
                <a:gd name="T11" fmla="*/ 86 h 284"/>
                <a:gd name="T12" fmla="*/ 227 w 227"/>
                <a:gd name="T13" fmla="*/ 114 h 284"/>
                <a:gd name="T14" fmla="*/ 198 w 227"/>
                <a:gd name="T15" fmla="*/ 199 h 284"/>
                <a:gd name="T16" fmla="*/ 227 w 227"/>
                <a:gd name="T17" fmla="*/ 227 h 284"/>
                <a:gd name="T18" fmla="*/ 142 w 227"/>
                <a:gd name="T19" fmla="*/ 227 h 284"/>
                <a:gd name="T20" fmla="*/ 142 w 227"/>
                <a:gd name="T21" fmla="*/ 256 h 284"/>
                <a:gd name="T22" fmla="*/ 85 w 227"/>
                <a:gd name="T23" fmla="*/ 284 h 284"/>
                <a:gd name="T24" fmla="*/ 57 w 227"/>
                <a:gd name="T25" fmla="*/ 284 h 284"/>
                <a:gd name="T26" fmla="*/ 57 w 227"/>
                <a:gd name="T27" fmla="*/ 199 h 284"/>
                <a:gd name="T28" fmla="*/ 28 w 227"/>
                <a:gd name="T29" fmla="*/ 171 h 284"/>
                <a:gd name="T30" fmla="*/ 28 w 227"/>
                <a:gd name="T31" fmla="*/ 142 h 284"/>
                <a:gd name="T32" fmla="*/ 0 w 227"/>
                <a:gd name="T33" fmla="*/ 86 h 284"/>
                <a:gd name="T34" fmla="*/ 57 w 227"/>
                <a:gd name="T35" fmla="*/ 86 h 284"/>
                <a:gd name="T36" fmla="*/ 28 w 227"/>
                <a:gd name="T37" fmla="*/ 29 h 284"/>
                <a:gd name="T38" fmla="*/ 28 w 227"/>
                <a:gd name="T39" fmla="*/ 0 h 284"/>
                <a:gd name="T40" fmla="*/ 85 w 227"/>
                <a:gd name="T41" fmla="*/ 0 h 2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7" h="284">
                  <a:moveTo>
                    <a:pt x="85" y="0"/>
                  </a:moveTo>
                  <a:lnTo>
                    <a:pt x="113" y="0"/>
                  </a:lnTo>
                  <a:lnTo>
                    <a:pt x="142" y="57"/>
                  </a:lnTo>
                  <a:lnTo>
                    <a:pt x="170" y="29"/>
                  </a:lnTo>
                  <a:lnTo>
                    <a:pt x="227" y="57"/>
                  </a:lnTo>
                  <a:lnTo>
                    <a:pt x="198" y="86"/>
                  </a:lnTo>
                  <a:lnTo>
                    <a:pt x="227" y="114"/>
                  </a:lnTo>
                  <a:lnTo>
                    <a:pt x="198" y="199"/>
                  </a:lnTo>
                  <a:lnTo>
                    <a:pt x="227" y="227"/>
                  </a:lnTo>
                  <a:lnTo>
                    <a:pt x="142" y="227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57" y="284"/>
                  </a:lnTo>
                  <a:lnTo>
                    <a:pt x="57" y="199"/>
                  </a:lnTo>
                  <a:lnTo>
                    <a:pt x="28" y="171"/>
                  </a:lnTo>
                  <a:lnTo>
                    <a:pt x="28" y="142"/>
                  </a:lnTo>
                  <a:lnTo>
                    <a:pt x="0" y="86"/>
                  </a:lnTo>
                  <a:lnTo>
                    <a:pt x="57" y="86"/>
                  </a:lnTo>
                  <a:lnTo>
                    <a:pt x="28" y="29"/>
                  </a:lnTo>
                  <a:lnTo>
                    <a:pt x="28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8" name="Freeform 32">
              <a:extLst>
                <a:ext uri="{FF2B5EF4-FFF2-40B4-BE49-F238E27FC236}">
                  <a16:creationId xmlns:a16="http://schemas.microsoft.com/office/drawing/2014/main" id="{6C11CA99-8B0A-4797-BD16-877BA49A0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2854"/>
              <a:ext cx="538" cy="652"/>
            </a:xfrm>
            <a:custGeom>
              <a:avLst/>
              <a:gdLst>
                <a:gd name="T0" fmla="*/ 113 w 538"/>
                <a:gd name="T1" fmla="*/ 453 h 652"/>
                <a:gd name="T2" fmla="*/ 141 w 538"/>
                <a:gd name="T3" fmla="*/ 425 h 652"/>
                <a:gd name="T4" fmla="*/ 85 w 538"/>
                <a:gd name="T5" fmla="*/ 397 h 652"/>
                <a:gd name="T6" fmla="*/ 28 w 538"/>
                <a:gd name="T7" fmla="*/ 312 h 652"/>
                <a:gd name="T8" fmla="*/ 0 w 538"/>
                <a:gd name="T9" fmla="*/ 198 h 652"/>
                <a:gd name="T10" fmla="*/ 56 w 538"/>
                <a:gd name="T11" fmla="*/ 170 h 652"/>
                <a:gd name="T12" fmla="*/ 56 w 538"/>
                <a:gd name="T13" fmla="*/ 227 h 652"/>
                <a:gd name="T14" fmla="*/ 113 w 538"/>
                <a:gd name="T15" fmla="*/ 227 h 652"/>
                <a:gd name="T16" fmla="*/ 141 w 538"/>
                <a:gd name="T17" fmla="*/ 170 h 652"/>
                <a:gd name="T18" fmla="*/ 255 w 538"/>
                <a:gd name="T19" fmla="*/ 142 h 652"/>
                <a:gd name="T20" fmla="*/ 311 w 538"/>
                <a:gd name="T21" fmla="*/ 57 h 652"/>
                <a:gd name="T22" fmla="*/ 340 w 538"/>
                <a:gd name="T23" fmla="*/ 57 h 652"/>
                <a:gd name="T24" fmla="*/ 453 w 538"/>
                <a:gd name="T25" fmla="*/ 28 h 652"/>
                <a:gd name="T26" fmla="*/ 481 w 538"/>
                <a:gd name="T27" fmla="*/ 0 h 652"/>
                <a:gd name="T28" fmla="*/ 510 w 538"/>
                <a:gd name="T29" fmla="*/ 57 h 652"/>
                <a:gd name="T30" fmla="*/ 538 w 538"/>
                <a:gd name="T31" fmla="*/ 85 h 652"/>
                <a:gd name="T32" fmla="*/ 510 w 538"/>
                <a:gd name="T33" fmla="*/ 113 h 652"/>
                <a:gd name="T34" fmla="*/ 538 w 538"/>
                <a:gd name="T35" fmla="*/ 142 h 652"/>
                <a:gd name="T36" fmla="*/ 510 w 538"/>
                <a:gd name="T37" fmla="*/ 142 h 652"/>
                <a:gd name="T38" fmla="*/ 538 w 538"/>
                <a:gd name="T39" fmla="*/ 170 h 652"/>
                <a:gd name="T40" fmla="*/ 481 w 538"/>
                <a:gd name="T41" fmla="*/ 255 h 652"/>
                <a:gd name="T42" fmla="*/ 481 w 538"/>
                <a:gd name="T43" fmla="*/ 283 h 652"/>
                <a:gd name="T44" fmla="*/ 425 w 538"/>
                <a:gd name="T45" fmla="*/ 312 h 652"/>
                <a:gd name="T46" fmla="*/ 425 w 538"/>
                <a:gd name="T47" fmla="*/ 368 h 652"/>
                <a:gd name="T48" fmla="*/ 453 w 538"/>
                <a:gd name="T49" fmla="*/ 397 h 652"/>
                <a:gd name="T50" fmla="*/ 481 w 538"/>
                <a:gd name="T51" fmla="*/ 397 h 652"/>
                <a:gd name="T52" fmla="*/ 510 w 538"/>
                <a:gd name="T53" fmla="*/ 425 h 652"/>
                <a:gd name="T54" fmla="*/ 453 w 538"/>
                <a:gd name="T55" fmla="*/ 510 h 652"/>
                <a:gd name="T56" fmla="*/ 368 w 538"/>
                <a:gd name="T57" fmla="*/ 595 h 652"/>
                <a:gd name="T58" fmla="*/ 311 w 538"/>
                <a:gd name="T59" fmla="*/ 595 h 652"/>
                <a:gd name="T60" fmla="*/ 283 w 538"/>
                <a:gd name="T61" fmla="*/ 652 h 652"/>
                <a:gd name="T62" fmla="*/ 255 w 538"/>
                <a:gd name="T63" fmla="*/ 595 h 652"/>
                <a:gd name="T64" fmla="*/ 141 w 538"/>
                <a:gd name="T65" fmla="*/ 510 h 652"/>
                <a:gd name="T66" fmla="*/ 113 w 538"/>
                <a:gd name="T67" fmla="*/ 453 h 6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38" h="652">
                  <a:moveTo>
                    <a:pt x="113" y="453"/>
                  </a:moveTo>
                  <a:lnTo>
                    <a:pt x="141" y="425"/>
                  </a:lnTo>
                  <a:lnTo>
                    <a:pt x="85" y="397"/>
                  </a:lnTo>
                  <a:lnTo>
                    <a:pt x="28" y="312"/>
                  </a:lnTo>
                  <a:lnTo>
                    <a:pt x="0" y="198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41" y="170"/>
                  </a:lnTo>
                  <a:lnTo>
                    <a:pt x="255" y="142"/>
                  </a:lnTo>
                  <a:lnTo>
                    <a:pt x="311" y="57"/>
                  </a:lnTo>
                  <a:lnTo>
                    <a:pt x="340" y="57"/>
                  </a:lnTo>
                  <a:lnTo>
                    <a:pt x="453" y="28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38" y="85"/>
                  </a:lnTo>
                  <a:lnTo>
                    <a:pt x="510" y="113"/>
                  </a:lnTo>
                  <a:lnTo>
                    <a:pt x="538" y="142"/>
                  </a:lnTo>
                  <a:lnTo>
                    <a:pt x="510" y="142"/>
                  </a:lnTo>
                  <a:lnTo>
                    <a:pt x="538" y="170"/>
                  </a:lnTo>
                  <a:lnTo>
                    <a:pt x="481" y="255"/>
                  </a:lnTo>
                  <a:lnTo>
                    <a:pt x="481" y="283"/>
                  </a:lnTo>
                  <a:lnTo>
                    <a:pt x="425" y="312"/>
                  </a:lnTo>
                  <a:lnTo>
                    <a:pt x="425" y="368"/>
                  </a:lnTo>
                  <a:lnTo>
                    <a:pt x="453" y="397"/>
                  </a:lnTo>
                  <a:lnTo>
                    <a:pt x="481" y="397"/>
                  </a:lnTo>
                  <a:lnTo>
                    <a:pt x="510" y="425"/>
                  </a:lnTo>
                  <a:lnTo>
                    <a:pt x="453" y="510"/>
                  </a:lnTo>
                  <a:lnTo>
                    <a:pt x="368" y="595"/>
                  </a:lnTo>
                  <a:lnTo>
                    <a:pt x="311" y="595"/>
                  </a:lnTo>
                  <a:lnTo>
                    <a:pt x="283" y="652"/>
                  </a:lnTo>
                  <a:lnTo>
                    <a:pt x="255" y="595"/>
                  </a:lnTo>
                  <a:lnTo>
                    <a:pt x="141" y="510"/>
                  </a:lnTo>
                  <a:lnTo>
                    <a:pt x="113" y="45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9" name="Freeform 33">
              <a:extLst>
                <a:ext uri="{FF2B5EF4-FFF2-40B4-BE49-F238E27FC236}">
                  <a16:creationId xmlns:a16="http://schemas.microsoft.com/office/drawing/2014/main" id="{286A4DEF-B11E-4DD0-AAB9-0D0419EE9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599"/>
              <a:ext cx="822" cy="765"/>
            </a:xfrm>
            <a:custGeom>
              <a:avLst/>
              <a:gdLst>
                <a:gd name="T0" fmla="*/ 822 w 822"/>
                <a:gd name="T1" fmla="*/ 312 h 765"/>
                <a:gd name="T2" fmla="*/ 766 w 822"/>
                <a:gd name="T3" fmla="*/ 397 h 765"/>
                <a:gd name="T4" fmla="*/ 652 w 822"/>
                <a:gd name="T5" fmla="*/ 425 h 765"/>
                <a:gd name="T6" fmla="*/ 624 w 822"/>
                <a:gd name="T7" fmla="*/ 482 h 765"/>
                <a:gd name="T8" fmla="*/ 567 w 822"/>
                <a:gd name="T9" fmla="*/ 482 h 765"/>
                <a:gd name="T10" fmla="*/ 567 w 822"/>
                <a:gd name="T11" fmla="*/ 425 h 765"/>
                <a:gd name="T12" fmla="*/ 511 w 822"/>
                <a:gd name="T13" fmla="*/ 453 h 765"/>
                <a:gd name="T14" fmla="*/ 539 w 822"/>
                <a:gd name="T15" fmla="*/ 567 h 765"/>
                <a:gd name="T16" fmla="*/ 596 w 822"/>
                <a:gd name="T17" fmla="*/ 652 h 765"/>
                <a:gd name="T18" fmla="*/ 652 w 822"/>
                <a:gd name="T19" fmla="*/ 680 h 765"/>
                <a:gd name="T20" fmla="*/ 624 w 822"/>
                <a:gd name="T21" fmla="*/ 708 h 765"/>
                <a:gd name="T22" fmla="*/ 596 w 822"/>
                <a:gd name="T23" fmla="*/ 708 h 765"/>
                <a:gd name="T24" fmla="*/ 539 w 822"/>
                <a:gd name="T25" fmla="*/ 652 h 765"/>
                <a:gd name="T26" fmla="*/ 511 w 822"/>
                <a:gd name="T27" fmla="*/ 652 h 765"/>
                <a:gd name="T28" fmla="*/ 482 w 822"/>
                <a:gd name="T29" fmla="*/ 623 h 765"/>
                <a:gd name="T30" fmla="*/ 454 w 822"/>
                <a:gd name="T31" fmla="*/ 680 h 765"/>
                <a:gd name="T32" fmla="*/ 369 w 822"/>
                <a:gd name="T33" fmla="*/ 680 h 765"/>
                <a:gd name="T34" fmla="*/ 284 w 822"/>
                <a:gd name="T35" fmla="*/ 623 h 765"/>
                <a:gd name="T36" fmla="*/ 255 w 822"/>
                <a:gd name="T37" fmla="*/ 680 h 765"/>
                <a:gd name="T38" fmla="*/ 227 w 822"/>
                <a:gd name="T39" fmla="*/ 652 h 765"/>
                <a:gd name="T40" fmla="*/ 114 w 822"/>
                <a:gd name="T41" fmla="*/ 708 h 765"/>
                <a:gd name="T42" fmla="*/ 29 w 822"/>
                <a:gd name="T43" fmla="*/ 765 h 765"/>
                <a:gd name="T44" fmla="*/ 0 w 822"/>
                <a:gd name="T45" fmla="*/ 680 h 765"/>
                <a:gd name="T46" fmla="*/ 29 w 822"/>
                <a:gd name="T47" fmla="*/ 652 h 765"/>
                <a:gd name="T48" fmla="*/ 0 w 822"/>
                <a:gd name="T49" fmla="*/ 567 h 765"/>
                <a:gd name="T50" fmla="*/ 57 w 822"/>
                <a:gd name="T51" fmla="*/ 538 h 765"/>
                <a:gd name="T52" fmla="*/ 114 w 822"/>
                <a:gd name="T53" fmla="*/ 538 h 765"/>
                <a:gd name="T54" fmla="*/ 227 w 822"/>
                <a:gd name="T55" fmla="*/ 453 h 765"/>
                <a:gd name="T56" fmla="*/ 170 w 822"/>
                <a:gd name="T57" fmla="*/ 425 h 765"/>
                <a:gd name="T58" fmla="*/ 170 w 822"/>
                <a:gd name="T59" fmla="*/ 397 h 765"/>
                <a:gd name="T60" fmla="*/ 199 w 822"/>
                <a:gd name="T61" fmla="*/ 397 h 765"/>
                <a:gd name="T62" fmla="*/ 199 w 822"/>
                <a:gd name="T63" fmla="*/ 340 h 765"/>
                <a:gd name="T64" fmla="*/ 227 w 822"/>
                <a:gd name="T65" fmla="*/ 283 h 765"/>
                <a:gd name="T66" fmla="*/ 284 w 822"/>
                <a:gd name="T67" fmla="*/ 340 h 765"/>
                <a:gd name="T68" fmla="*/ 312 w 822"/>
                <a:gd name="T69" fmla="*/ 283 h 765"/>
                <a:gd name="T70" fmla="*/ 340 w 822"/>
                <a:gd name="T71" fmla="*/ 283 h 765"/>
                <a:gd name="T72" fmla="*/ 369 w 822"/>
                <a:gd name="T73" fmla="*/ 340 h 765"/>
                <a:gd name="T74" fmla="*/ 425 w 822"/>
                <a:gd name="T75" fmla="*/ 368 h 765"/>
                <a:gd name="T76" fmla="*/ 454 w 822"/>
                <a:gd name="T77" fmla="*/ 312 h 765"/>
                <a:gd name="T78" fmla="*/ 425 w 822"/>
                <a:gd name="T79" fmla="*/ 255 h 765"/>
                <a:gd name="T80" fmla="*/ 425 w 822"/>
                <a:gd name="T81" fmla="*/ 227 h 765"/>
                <a:gd name="T82" fmla="*/ 454 w 822"/>
                <a:gd name="T83" fmla="*/ 198 h 765"/>
                <a:gd name="T84" fmla="*/ 482 w 822"/>
                <a:gd name="T85" fmla="*/ 198 h 765"/>
                <a:gd name="T86" fmla="*/ 539 w 822"/>
                <a:gd name="T87" fmla="*/ 170 h 765"/>
                <a:gd name="T88" fmla="*/ 539 w 822"/>
                <a:gd name="T89" fmla="*/ 113 h 765"/>
                <a:gd name="T90" fmla="*/ 567 w 822"/>
                <a:gd name="T91" fmla="*/ 85 h 765"/>
                <a:gd name="T92" fmla="*/ 596 w 822"/>
                <a:gd name="T93" fmla="*/ 85 h 765"/>
                <a:gd name="T94" fmla="*/ 624 w 822"/>
                <a:gd name="T95" fmla="*/ 0 h 765"/>
                <a:gd name="T96" fmla="*/ 681 w 822"/>
                <a:gd name="T97" fmla="*/ 56 h 765"/>
                <a:gd name="T98" fmla="*/ 681 w 822"/>
                <a:gd name="T99" fmla="*/ 85 h 765"/>
                <a:gd name="T100" fmla="*/ 737 w 822"/>
                <a:gd name="T101" fmla="*/ 142 h 765"/>
                <a:gd name="T102" fmla="*/ 766 w 822"/>
                <a:gd name="T103" fmla="*/ 170 h 765"/>
                <a:gd name="T104" fmla="*/ 766 w 822"/>
                <a:gd name="T105" fmla="*/ 227 h 765"/>
                <a:gd name="T106" fmla="*/ 794 w 822"/>
                <a:gd name="T107" fmla="*/ 227 h 765"/>
                <a:gd name="T108" fmla="*/ 822 w 822"/>
                <a:gd name="T109" fmla="*/ 312 h 7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822" h="765">
                  <a:moveTo>
                    <a:pt x="822" y="312"/>
                  </a:moveTo>
                  <a:lnTo>
                    <a:pt x="766" y="397"/>
                  </a:lnTo>
                  <a:lnTo>
                    <a:pt x="652" y="425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67" y="425"/>
                  </a:lnTo>
                  <a:lnTo>
                    <a:pt x="511" y="453"/>
                  </a:lnTo>
                  <a:lnTo>
                    <a:pt x="539" y="567"/>
                  </a:lnTo>
                  <a:lnTo>
                    <a:pt x="596" y="652"/>
                  </a:lnTo>
                  <a:lnTo>
                    <a:pt x="652" y="680"/>
                  </a:lnTo>
                  <a:lnTo>
                    <a:pt x="624" y="708"/>
                  </a:lnTo>
                  <a:lnTo>
                    <a:pt x="596" y="708"/>
                  </a:lnTo>
                  <a:lnTo>
                    <a:pt x="539" y="652"/>
                  </a:lnTo>
                  <a:lnTo>
                    <a:pt x="511" y="652"/>
                  </a:lnTo>
                  <a:lnTo>
                    <a:pt x="482" y="623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284" y="62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114" y="708"/>
                  </a:lnTo>
                  <a:lnTo>
                    <a:pt x="29" y="765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0" y="567"/>
                  </a:lnTo>
                  <a:lnTo>
                    <a:pt x="57" y="538"/>
                  </a:lnTo>
                  <a:lnTo>
                    <a:pt x="114" y="538"/>
                  </a:lnTo>
                  <a:lnTo>
                    <a:pt x="227" y="453"/>
                  </a:lnTo>
                  <a:lnTo>
                    <a:pt x="170" y="425"/>
                  </a:lnTo>
                  <a:lnTo>
                    <a:pt x="170" y="397"/>
                  </a:lnTo>
                  <a:lnTo>
                    <a:pt x="199" y="397"/>
                  </a:lnTo>
                  <a:lnTo>
                    <a:pt x="199" y="340"/>
                  </a:lnTo>
                  <a:lnTo>
                    <a:pt x="227" y="283"/>
                  </a:lnTo>
                  <a:lnTo>
                    <a:pt x="284" y="340"/>
                  </a:lnTo>
                  <a:lnTo>
                    <a:pt x="312" y="283"/>
                  </a:lnTo>
                  <a:lnTo>
                    <a:pt x="340" y="283"/>
                  </a:lnTo>
                  <a:lnTo>
                    <a:pt x="369" y="340"/>
                  </a:lnTo>
                  <a:lnTo>
                    <a:pt x="425" y="368"/>
                  </a:lnTo>
                  <a:lnTo>
                    <a:pt x="454" y="312"/>
                  </a:lnTo>
                  <a:lnTo>
                    <a:pt x="425" y="255"/>
                  </a:lnTo>
                  <a:lnTo>
                    <a:pt x="425" y="227"/>
                  </a:lnTo>
                  <a:lnTo>
                    <a:pt x="454" y="198"/>
                  </a:lnTo>
                  <a:lnTo>
                    <a:pt x="482" y="198"/>
                  </a:lnTo>
                  <a:lnTo>
                    <a:pt x="539" y="170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596" y="85"/>
                  </a:lnTo>
                  <a:lnTo>
                    <a:pt x="624" y="0"/>
                  </a:lnTo>
                  <a:lnTo>
                    <a:pt x="681" y="56"/>
                  </a:lnTo>
                  <a:lnTo>
                    <a:pt x="681" y="85"/>
                  </a:lnTo>
                  <a:lnTo>
                    <a:pt x="737" y="142"/>
                  </a:lnTo>
                  <a:lnTo>
                    <a:pt x="766" y="170"/>
                  </a:lnTo>
                  <a:lnTo>
                    <a:pt x="766" y="227"/>
                  </a:lnTo>
                  <a:lnTo>
                    <a:pt x="794" y="227"/>
                  </a:lnTo>
                  <a:lnTo>
                    <a:pt x="822" y="31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0" name="Freeform 34">
              <a:extLst>
                <a:ext uri="{FF2B5EF4-FFF2-40B4-BE49-F238E27FC236}">
                  <a16:creationId xmlns:a16="http://schemas.microsoft.com/office/drawing/2014/main" id="{4FF1F9C4-DAC4-40D4-BAA0-2175A00BB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542"/>
              <a:ext cx="595" cy="595"/>
            </a:xfrm>
            <a:custGeom>
              <a:avLst/>
              <a:gdLst>
                <a:gd name="T0" fmla="*/ 595 w 595"/>
                <a:gd name="T1" fmla="*/ 142 h 595"/>
                <a:gd name="T2" fmla="*/ 567 w 595"/>
                <a:gd name="T3" fmla="*/ 170 h 595"/>
                <a:gd name="T4" fmla="*/ 567 w 595"/>
                <a:gd name="T5" fmla="*/ 227 h 595"/>
                <a:gd name="T6" fmla="*/ 510 w 595"/>
                <a:gd name="T7" fmla="*/ 255 h 595"/>
                <a:gd name="T8" fmla="*/ 482 w 595"/>
                <a:gd name="T9" fmla="*/ 255 h 595"/>
                <a:gd name="T10" fmla="*/ 453 w 595"/>
                <a:gd name="T11" fmla="*/ 284 h 595"/>
                <a:gd name="T12" fmla="*/ 453 w 595"/>
                <a:gd name="T13" fmla="*/ 312 h 595"/>
                <a:gd name="T14" fmla="*/ 482 w 595"/>
                <a:gd name="T15" fmla="*/ 369 h 595"/>
                <a:gd name="T16" fmla="*/ 453 w 595"/>
                <a:gd name="T17" fmla="*/ 425 h 595"/>
                <a:gd name="T18" fmla="*/ 397 w 595"/>
                <a:gd name="T19" fmla="*/ 397 h 595"/>
                <a:gd name="T20" fmla="*/ 368 w 595"/>
                <a:gd name="T21" fmla="*/ 340 h 595"/>
                <a:gd name="T22" fmla="*/ 340 w 595"/>
                <a:gd name="T23" fmla="*/ 340 h 595"/>
                <a:gd name="T24" fmla="*/ 312 w 595"/>
                <a:gd name="T25" fmla="*/ 397 h 595"/>
                <a:gd name="T26" fmla="*/ 255 w 595"/>
                <a:gd name="T27" fmla="*/ 340 h 595"/>
                <a:gd name="T28" fmla="*/ 227 w 595"/>
                <a:gd name="T29" fmla="*/ 397 h 595"/>
                <a:gd name="T30" fmla="*/ 227 w 595"/>
                <a:gd name="T31" fmla="*/ 454 h 595"/>
                <a:gd name="T32" fmla="*/ 198 w 595"/>
                <a:gd name="T33" fmla="*/ 454 h 595"/>
                <a:gd name="T34" fmla="*/ 198 w 595"/>
                <a:gd name="T35" fmla="*/ 482 h 595"/>
                <a:gd name="T36" fmla="*/ 255 w 595"/>
                <a:gd name="T37" fmla="*/ 510 h 595"/>
                <a:gd name="T38" fmla="*/ 142 w 595"/>
                <a:gd name="T39" fmla="*/ 595 h 595"/>
                <a:gd name="T40" fmla="*/ 85 w 595"/>
                <a:gd name="T41" fmla="*/ 595 h 595"/>
                <a:gd name="T42" fmla="*/ 57 w 595"/>
                <a:gd name="T43" fmla="*/ 567 h 595"/>
                <a:gd name="T44" fmla="*/ 28 w 595"/>
                <a:gd name="T45" fmla="*/ 567 h 595"/>
                <a:gd name="T46" fmla="*/ 28 w 595"/>
                <a:gd name="T47" fmla="*/ 510 h 595"/>
                <a:gd name="T48" fmla="*/ 0 w 595"/>
                <a:gd name="T49" fmla="*/ 454 h 595"/>
                <a:gd name="T50" fmla="*/ 0 w 595"/>
                <a:gd name="T51" fmla="*/ 397 h 595"/>
                <a:gd name="T52" fmla="*/ 57 w 595"/>
                <a:gd name="T53" fmla="*/ 369 h 595"/>
                <a:gd name="T54" fmla="*/ 57 w 595"/>
                <a:gd name="T55" fmla="*/ 340 h 595"/>
                <a:gd name="T56" fmla="*/ 142 w 595"/>
                <a:gd name="T57" fmla="*/ 340 h 595"/>
                <a:gd name="T58" fmla="*/ 113 w 595"/>
                <a:gd name="T59" fmla="*/ 312 h 595"/>
                <a:gd name="T60" fmla="*/ 142 w 595"/>
                <a:gd name="T61" fmla="*/ 227 h 595"/>
                <a:gd name="T62" fmla="*/ 113 w 595"/>
                <a:gd name="T63" fmla="*/ 199 h 595"/>
                <a:gd name="T64" fmla="*/ 142 w 595"/>
                <a:gd name="T65" fmla="*/ 170 h 595"/>
                <a:gd name="T66" fmla="*/ 85 w 595"/>
                <a:gd name="T67" fmla="*/ 142 h 595"/>
                <a:gd name="T68" fmla="*/ 85 w 595"/>
                <a:gd name="T69" fmla="*/ 85 h 595"/>
                <a:gd name="T70" fmla="*/ 28 w 595"/>
                <a:gd name="T71" fmla="*/ 0 h 595"/>
                <a:gd name="T72" fmla="*/ 57 w 595"/>
                <a:gd name="T73" fmla="*/ 0 h 595"/>
                <a:gd name="T74" fmla="*/ 113 w 595"/>
                <a:gd name="T75" fmla="*/ 85 h 595"/>
                <a:gd name="T76" fmla="*/ 142 w 595"/>
                <a:gd name="T77" fmla="*/ 85 h 595"/>
                <a:gd name="T78" fmla="*/ 170 w 595"/>
                <a:gd name="T79" fmla="*/ 28 h 595"/>
                <a:gd name="T80" fmla="*/ 255 w 595"/>
                <a:gd name="T81" fmla="*/ 28 h 595"/>
                <a:gd name="T82" fmla="*/ 255 w 595"/>
                <a:gd name="T83" fmla="*/ 85 h 595"/>
                <a:gd name="T84" fmla="*/ 283 w 595"/>
                <a:gd name="T85" fmla="*/ 85 h 595"/>
                <a:gd name="T86" fmla="*/ 283 w 595"/>
                <a:gd name="T87" fmla="*/ 142 h 595"/>
                <a:gd name="T88" fmla="*/ 312 w 595"/>
                <a:gd name="T89" fmla="*/ 170 h 595"/>
                <a:gd name="T90" fmla="*/ 340 w 595"/>
                <a:gd name="T91" fmla="*/ 227 h 595"/>
                <a:gd name="T92" fmla="*/ 397 w 595"/>
                <a:gd name="T93" fmla="*/ 170 h 595"/>
                <a:gd name="T94" fmla="*/ 397 w 595"/>
                <a:gd name="T95" fmla="*/ 142 h 595"/>
                <a:gd name="T96" fmla="*/ 453 w 595"/>
                <a:gd name="T97" fmla="*/ 113 h 595"/>
                <a:gd name="T98" fmla="*/ 453 w 595"/>
                <a:gd name="T99" fmla="*/ 57 h 595"/>
                <a:gd name="T100" fmla="*/ 510 w 595"/>
                <a:gd name="T101" fmla="*/ 57 h 595"/>
                <a:gd name="T102" fmla="*/ 595 w 595"/>
                <a:gd name="T103" fmla="*/ 142 h 59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5" h="595">
                  <a:moveTo>
                    <a:pt x="595" y="142"/>
                  </a:moveTo>
                  <a:lnTo>
                    <a:pt x="567" y="170"/>
                  </a:lnTo>
                  <a:lnTo>
                    <a:pt x="567" y="227"/>
                  </a:lnTo>
                  <a:lnTo>
                    <a:pt x="510" y="255"/>
                  </a:lnTo>
                  <a:lnTo>
                    <a:pt x="482" y="255"/>
                  </a:lnTo>
                  <a:lnTo>
                    <a:pt x="453" y="284"/>
                  </a:lnTo>
                  <a:lnTo>
                    <a:pt x="453" y="312"/>
                  </a:lnTo>
                  <a:lnTo>
                    <a:pt x="482" y="369"/>
                  </a:lnTo>
                  <a:lnTo>
                    <a:pt x="453" y="425"/>
                  </a:lnTo>
                  <a:lnTo>
                    <a:pt x="397" y="397"/>
                  </a:lnTo>
                  <a:lnTo>
                    <a:pt x="368" y="340"/>
                  </a:lnTo>
                  <a:lnTo>
                    <a:pt x="340" y="340"/>
                  </a:lnTo>
                  <a:lnTo>
                    <a:pt x="312" y="397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98" y="454"/>
                  </a:lnTo>
                  <a:lnTo>
                    <a:pt x="198" y="482"/>
                  </a:lnTo>
                  <a:lnTo>
                    <a:pt x="255" y="510"/>
                  </a:lnTo>
                  <a:lnTo>
                    <a:pt x="142" y="595"/>
                  </a:lnTo>
                  <a:lnTo>
                    <a:pt x="85" y="595"/>
                  </a:lnTo>
                  <a:lnTo>
                    <a:pt x="57" y="567"/>
                  </a:lnTo>
                  <a:lnTo>
                    <a:pt x="28" y="567"/>
                  </a:lnTo>
                  <a:lnTo>
                    <a:pt x="28" y="510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69"/>
                  </a:lnTo>
                  <a:lnTo>
                    <a:pt x="57" y="340"/>
                  </a:lnTo>
                  <a:lnTo>
                    <a:pt x="142" y="340"/>
                  </a:lnTo>
                  <a:lnTo>
                    <a:pt x="113" y="312"/>
                  </a:lnTo>
                  <a:lnTo>
                    <a:pt x="142" y="227"/>
                  </a:lnTo>
                  <a:lnTo>
                    <a:pt x="113" y="199"/>
                  </a:lnTo>
                  <a:lnTo>
                    <a:pt x="142" y="170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8" y="0"/>
                  </a:lnTo>
                  <a:lnTo>
                    <a:pt x="57" y="0"/>
                  </a:lnTo>
                  <a:lnTo>
                    <a:pt x="113" y="85"/>
                  </a:lnTo>
                  <a:lnTo>
                    <a:pt x="142" y="85"/>
                  </a:lnTo>
                  <a:lnTo>
                    <a:pt x="170" y="28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283" y="142"/>
                  </a:lnTo>
                  <a:lnTo>
                    <a:pt x="312" y="170"/>
                  </a:lnTo>
                  <a:lnTo>
                    <a:pt x="340" y="227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53" y="113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95" y="14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1" name="Freeform 35">
              <a:extLst>
                <a:ext uri="{FF2B5EF4-FFF2-40B4-BE49-F238E27FC236}">
                  <a16:creationId xmlns:a16="http://schemas.microsoft.com/office/drawing/2014/main" id="{369D413C-4A0D-43D1-8AF7-38D27B05B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" y="2372"/>
              <a:ext cx="482" cy="397"/>
            </a:xfrm>
            <a:custGeom>
              <a:avLst/>
              <a:gdLst>
                <a:gd name="T0" fmla="*/ 0 w 482"/>
                <a:gd name="T1" fmla="*/ 198 h 397"/>
                <a:gd name="T2" fmla="*/ 28 w 482"/>
                <a:gd name="T3" fmla="*/ 170 h 397"/>
                <a:gd name="T4" fmla="*/ 28 w 482"/>
                <a:gd name="T5" fmla="*/ 113 h 397"/>
                <a:gd name="T6" fmla="*/ 85 w 482"/>
                <a:gd name="T7" fmla="*/ 113 h 397"/>
                <a:gd name="T8" fmla="*/ 85 w 482"/>
                <a:gd name="T9" fmla="*/ 57 h 397"/>
                <a:gd name="T10" fmla="*/ 170 w 482"/>
                <a:gd name="T11" fmla="*/ 113 h 397"/>
                <a:gd name="T12" fmla="*/ 227 w 482"/>
                <a:gd name="T13" fmla="*/ 113 h 397"/>
                <a:gd name="T14" fmla="*/ 283 w 482"/>
                <a:gd name="T15" fmla="*/ 85 h 397"/>
                <a:gd name="T16" fmla="*/ 340 w 482"/>
                <a:gd name="T17" fmla="*/ 0 h 397"/>
                <a:gd name="T18" fmla="*/ 397 w 482"/>
                <a:gd name="T19" fmla="*/ 0 h 397"/>
                <a:gd name="T20" fmla="*/ 425 w 482"/>
                <a:gd name="T21" fmla="*/ 28 h 397"/>
                <a:gd name="T22" fmla="*/ 425 w 482"/>
                <a:gd name="T23" fmla="*/ 85 h 397"/>
                <a:gd name="T24" fmla="*/ 454 w 482"/>
                <a:gd name="T25" fmla="*/ 142 h 397"/>
                <a:gd name="T26" fmla="*/ 482 w 482"/>
                <a:gd name="T27" fmla="*/ 170 h 397"/>
                <a:gd name="T28" fmla="*/ 482 w 482"/>
                <a:gd name="T29" fmla="*/ 227 h 397"/>
                <a:gd name="T30" fmla="*/ 454 w 482"/>
                <a:gd name="T31" fmla="*/ 312 h 397"/>
                <a:gd name="T32" fmla="*/ 425 w 482"/>
                <a:gd name="T33" fmla="*/ 312 h 397"/>
                <a:gd name="T34" fmla="*/ 340 w 482"/>
                <a:gd name="T35" fmla="*/ 227 h 397"/>
                <a:gd name="T36" fmla="*/ 283 w 482"/>
                <a:gd name="T37" fmla="*/ 227 h 397"/>
                <a:gd name="T38" fmla="*/ 283 w 482"/>
                <a:gd name="T39" fmla="*/ 283 h 397"/>
                <a:gd name="T40" fmla="*/ 227 w 482"/>
                <a:gd name="T41" fmla="*/ 312 h 397"/>
                <a:gd name="T42" fmla="*/ 227 w 482"/>
                <a:gd name="T43" fmla="*/ 340 h 397"/>
                <a:gd name="T44" fmla="*/ 170 w 482"/>
                <a:gd name="T45" fmla="*/ 397 h 397"/>
                <a:gd name="T46" fmla="*/ 142 w 482"/>
                <a:gd name="T47" fmla="*/ 340 h 397"/>
                <a:gd name="T48" fmla="*/ 113 w 482"/>
                <a:gd name="T49" fmla="*/ 312 h 397"/>
                <a:gd name="T50" fmla="*/ 113 w 482"/>
                <a:gd name="T51" fmla="*/ 255 h 397"/>
                <a:gd name="T52" fmla="*/ 85 w 482"/>
                <a:gd name="T53" fmla="*/ 255 h 397"/>
                <a:gd name="T54" fmla="*/ 85 w 482"/>
                <a:gd name="T55" fmla="*/ 198 h 397"/>
                <a:gd name="T56" fmla="*/ 0 w 482"/>
                <a:gd name="T57" fmla="*/ 198 h 3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2" h="397">
                  <a:moveTo>
                    <a:pt x="0" y="198"/>
                  </a:moveTo>
                  <a:lnTo>
                    <a:pt x="28" y="170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85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454" y="142"/>
                  </a:lnTo>
                  <a:lnTo>
                    <a:pt x="482" y="170"/>
                  </a:lnTo>
                  <a:lnTo>
                    <a:pt x="482" y="227"/>
                  </a:lnTo>
                  <a:lnTo>
                    <a:pt x="454" y="312"/>
                  </a:lnTo>
                  <a:lnTo>
                    <a:pt x="425" y="312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3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13" y="312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85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2" name="Freeform 36">
              <a:extLst>
                <a:ext uri="{FF2B5EF4-FFF2-40B4-BE49-F238E27FC236}">
                  <a16:creationId xmlns:a16="http://schemas.microsoft.com/office/drawing/2014/main" id="{DD47DF0C-02B5-4A02-A813-57C1C8F48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30"/>
              <a:ext cx="425" cy="482"/>
            </a:xfrm>
            <a:custGeom>
              <a:avLst/>
              <a:gdLst>
                <a:gd name="T0" fmla="*/ 28 w 425"/>
                <a:gd name="T1" fmla="*/ 57 h 482"/>
                <a:gd name="T2" fmla="*/ 0 w 425"/>
                <a:gd name="T3" fmla="*/ 0 h 482"/>
                <a:gd name="T4" fmla="*/ 56 w 425"/>
                <a:gd name="T5" fmla="*/ 0 h 482"/>
                <a:gd name="T6" fmla="*/ 113 w 425"/>
                <a:gd name="T7" fmla="*/ 29 h 482"/>
                <a:gd name="T8" fmla="*/ 198 w 425"/>
                <a:gd name="T9" fmla="*/ 29 h 482"/>
                <a:gd name="T10" fmla="*/ 198 w 425"/>
                <a:gd name="T11" fmla="*/ 57 h 482"/>
                <a:gd name="T12" fmla="*/ 255 w 425"/>
                <a:gd name="T13" fmla="*/ 85 h 482"/>
                <a:gd name="T14" fmla="*/ 283 w 425"/>
                <a:gd name="T15" fmla="*/ 142 h 482"/>
                <a:gd name="T16" fmla="*/ 340 w 425"/>
                <a:gd name="T17" fmla="*/ 170 h 482"/>
                <a:gd name="T18" fmla="*/ 397 w 425"/>
                <a:gd name="T19" fmla="*/ 255 h 482"/>
                <a:gd name="T20" fmla="*/ 397 w 425"/>
                <a:gd name="T21" fmla="*/ 312 h 482"/>
                <a:gd name="T22" fmla="*/ 425 w 425"/>
                <a:gd name="T23" fmla="*/ 340 h 482"/>
                <a:gd name="T24" fmla="*/ 397 w 425"/>
                <a:gd name="T25" fmla="*/ 397 h 482"/>
                <a:gd name="T26" fmla="*/ 368 w 425"/>
                <a:gd name="T27" fmla="*/ 397 h 482"/>
                <a:gd name="T28" fmla="*/ 312 w 425"/>
                <a:gd name="T29" fmla="*/ 312 h 482"/>
                <a:gd name="T30" fmla="*/ 283 w 425"/>
                <a:gd name="T31" fmla="*/ 312 h 482"/>
                <a:gd name="T32" fmla="*/ 340 w 425"/>
                <a:gd name="T33" fmla="*/ 397 h 482"/>
                <a:gd name="T34" fmla="*/ 340 w 425"/>
                <a:gd name="T35" fmla="*/ 454 h 482"/>
                <a:gd name="T36" fmla="*/ 312 w 425"/>
                <a:gd name="T37" fmla="*/ 482 h 482"/>
                <a:gd name="T38" fmla="*/ 283 w 425"/>
                <a:gd name="T39" fmla="*/ 425 h 482"/>
                <a:gd name="T40" fmla="*/ 255 w 425"/>
                <a:gd name="T41" fmla="*/ 425 h 482"/>
                <a:gd name="T42" fmla="*/ 227 w 425"/>
                <a:gd name="T43" fmla="*/ 340 h 482"/>
                <a:gd name="T44" fmla="*/ 170 w 425"/>
                <a:gd name="T45" fmla="*/ 284 h 482"/>
                <a:gd name="T46" fmla="*/ 113 w 425"/>
                <a:gd name="T47" fmla="*/ 227 h 482"/>
                <a:gd name="T48" fmla="*/ 113 w 425"/>
                <a:gd name="T49" fmla="*/ 114 h 482"/>
                <a:gd name="T50" fmla="*/ 56 w 425"/>
                <a:gd name="T51" fmla="*/ 85 h 482"/>
                <a:gd name="T52" fmla="*/ 28 w 425"/>
                <a:gd name="T53" fmla="*/ 57 h 48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25" h="482">
                  <a:moveTo>
                    <a:pt x="28" y="5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113" y="29"/>
                  </a:lnTo>
                  <a:lnTo>
                    <a:pt x="198" y="29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368" y="397"/>
                  </a:lnTo>
                  <a:lnTo>
                    <a:pt x="312" y="312"/>
                  </a:lnTo>
                  <a:lnTo>
                    <a:pt x="283" y="312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12" y="482"/>
                  </a:lnTo>
                  <a:lnTo>
                    <a:pt x="283" y="425"/>
                  </a:lnTo>
                  <a:lnTo>
                    <a:pt x="255" y="425"/>
                  </a:lnTo>
                  <a:lnTo>
                    <a:pt x="227" y="340"/>
                  </a:lnTo>
                  <a:lnTo>
                    <a:pt x="170" y="284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56" y="85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3" name="Freeform 37">
              <a:extLst>
                <a:ext uri="{FF2B5EF4-FFF2-40B4-BE49-F238E27FC236}">
                  <a16:creationId xmlns:a16="http://schemas.microsoft.com/office/drawing/2014/main" id="{EB561324-3442-48DE-8FFF-1EBDB7142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287"/>
              <a:ext cx="255" cy="283"/>
            </a:xfrm>
            <a:custGeom>
              <a:avLst/>
              <a:gdLst>
                <a:gd name="T0" fmla="*/ 0 w 255"/>
                <a:gd name="T1" fmla="*/ 28 h 283"/>
                <a:gd name="T2" fmla="*/ 0 w 255"/>
                <a:gd name="T3" fmla="*/ 0 h 283"/>
                <a:gd name="T4" fmla="*/ 57 w 255"/>
                <a:gd name="T5" fmla="*/ 0 h 283"/>
                <a:gd name="T6" fmla="*/ 142 w 255"/>
                <a:gd name="T7" fmla="*/ 85 h 283"/>
                <a:gd name="T8" fmla="*/ 198 w 255"/>
                <a:gd name="T9" fmla="*/ 85 h 283"/>
                <a:gd name="T10" fmla="*/ 198 w 255"/>
                <a:gd name="T11" fmla="*/ 113 h 283"/>
                <a:gd name="T12" fmla="*/ 227 w 255"/>
                <a:gd name="T13" fmla="*/ 170 h 283"/>
                <a:gd name="T14" fmla="*/ 255 w 255"/>
                <a:gd name="T15" fmla="*/ 142 h 283"/>
                <a:gd name="T16" fmla="*/ 255 w 255"/>
                <a:gd name="T17" fmla="*/ 198 h 283"/>
                <a:gd name="T18" fmla="*/ 198 w 255"/>
                <a:gd name="T19" fmla="*/ 198 h 283"/>
                <a:gd name="T20" fmla="*/ 198 w 255"/>
                <a:gd name="T21" fmla="*/ 255 h 283"/>
                <a:gd name="T22" fmla="*/ 170 w 255"/>
                <a:gd name="T23" fmla="*/ 283 h 283"/>
                <a:gd name="T24" fmla="*/ 142 w 255"/>
                <a:gd name="T25" fmla="*/ 255 h 283"/>
                <a:gd name="T26" fmla="*/ 142 w 255"/>
                <a:gd name="T27" fmla="*/ 198 h 283"/>
                <a:gd name="T28" fmla="*/ 85 w 255"/>
                <a:gd name="T29" fmla="*/ 113 h 283"/>
                <a:gd name="T30" fmla="*/ 28 w 255"/>
                <a:gd name="T31" fmla="*/ 85 h 283"/>
                <a:gd name="T32" fmla="*/ 0 w 255"/>
                <a:gd name="T33" fmla="*/ 28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5" h="283">
                  <a:moveTo>
                    <a:pt x="0" y="28"/>
                  </a:moveTo>
                  <a:lnTo>
                    <a:pt x="0" y="0"/>
                  </a:lnTo>
                  <a:lnTo>
                    <a:pt x="57" y="0"/>
                  </a:lnTo>
                  <a:lnTo>
                    <a:pt x="142" y="85"/>
                  </a:lnTo>
                  <a:lnTo>
                    <a:pt x="198" y="85"/>
                  </a:lnTo>
                  <a:lnTo>
                    <a:pt x="198" y="113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255" y="198"/>
                  </a:lnTo>
                  <a:lnTo>
                    <a:pt x="198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42" y="255"/>
                  </a:lnTo>
                  <a:lnTo>
                    <a:pt x="142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4" name="Freeform 38">
              <a:extLst>
                <a:ext uri="{FF2B5EF4-FFF2-40B4-BE49-F238E27FC236}">
                  <a16:creationId xmlns:a16="http://schemas.microsoft.com/office/drawing/2014/main" id="{B86D8BC8-5DF6-4C9F-8FDE-138F2E6A76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230"/>
              <a:ext cx="369" cy="255"/>
            </a:xfrm>
            <a:custGeom>
              <a:avLst/>
              <a:gdLst>
                <a:gd name="T0" fmla="*/ 341 w 369"/>
                <a:gd name="T1" fmla="*/ 114 h 255"/>
                <a:gd name="T2" fmla="*/ 369 w 369"/>
                <a:gd name="T3" fmla="*/ 142 h 255"/>
                <a:gd name="T4" fmla="*/ 312 w 369"/>
                <a:gd name="T5" fmla="*/ 142 h 255"/>
                <a:gd name="T6" fmla="*/ 255 w 369"/>
                <a:gd name="T7" fmla="*/ 227 h 255"/>
                <a:gd name="T8" fmla="*/ 199 w 369"/>
                <a:gd name="T9" fmla="*/ 255 h 255"/>
                <a:gd name="T10" fmla="*/ 142 w 369"/>
                <a:gd name="T11" fmla="*/ 255 h 255"/>
                <a:gd name="T12" fmla="*/ 57 w 369"/>
                <a:gd name="T13" fmla="*/ 199 h 255"/>
                <a:gd name="T14" fmla="*/ 29 w 369"/>
                <a:gd name="T15" fmla="*/ 227 h 255"/>
                <a:gd name="T16" fmla="*/ 0 w 369"/>
                <a:gd name="T17" fmla="*/ 170 h 255"/>
                <a:gd name="T18" fmla="*/ 0 w 369"/>
                <a:gd name="T19" fmla="*/ 142 h 255"/>
                <a:gd name="T20" fmla="*/ 0 w 369"/>
                <a:gd name="T21" fmla="*/ 29 h 255"/>
                <a:gd name="T22" fmla="*/ 29 w 369"/>
                <a:gd name="T23" fmla="*/ 57 h 255"/>
                <a:gd name="T24" fmla="*/ 29 w 369"/>
                <a:gd name="T25" fmla="*/ 0 h 255"/>
                <a:gd name="T26" fmla="*/ 85 w 369"/>
                <a:gd name="T27" fmla="*/ 29 h 255"/>
                <a:gd name="T28" fmla="*/ 142 w 369"/>
                <a:gd name="T29" fmla="*/ 85 h 255"/>
                <a:gd name="T30" fmla="*/ 199 w 369"/>
                <a:gd name="T31" fmla="*/ 114 h 255"/>
                <a:gd name="T32" fmla="*/ 227 w 369"/>
                <a:gd name="T33" fmla="*/ 142 h 255"/>
                <a:gd name="T34" fmla="*/ 255 w 369"/>
                <a:gd name="T35" fmla="*/ 142 h 255"/>
                <a:gd name="T36" fmla="*/ 284 w 369"/>
                <a:gd name="T37" fmla="*/ 114 h 255"/>
                <a:gd name="T38" fmla="*/ 341 w 369"/>
                <a:gd name="T39" fmla="*/ 114 h 2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69" h="255">
                  <a:moveTo>
                    <a:pt x="341" y="114"/>
                  </a:moveTo>
                  <a:lnTo>
                    <a:pt x="369" y="142"/>
                  </a:lnTo>
                  <a:lnTo>
                    <a:pt x="312" y="142"/>
                  </a:lnTo>
                  <a:lnTo>
                    <a:pt x="255" y="227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0" y="29"/>
                  </a:lnTo>
                  <a:lnTo>
                    <a:pt x="29" y="57"/>
                  </a:lnTo>
                  <a:lnTo>
                    <a:pt x="29" y="0"/>
                  </a:lnTo>
                  <a:lnTo>
                    <a:pt x="85" y="29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84" y="114"/>
                  </a:lnTo>
                  <a:lnTo>
                    <a:pt x="341" y="11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5" name="Freeform 39">
              <a:extLst>
                <a:ext uri="{FF2B5EF4-FFF2-40B4-BE49-F238E27FC236}">
                  <a16:creationId xmlns:a16="http://schemas.microsoft.com/office/drawing/2014/main" id="{53B77ADA-1F92-4714-9031-623F760CC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2117"/>
              <a:ext cx="284" cy="255"/>
            </a:xfrm>
            <a:custGeom>
              <a:avLst/>
              <a:gdLst>
                <a:gd name="T0" fmla="*/ 284 w 284"/>
                <a:gd name="T1" fmla="*/ 28 h 255"/>
                <a:gd name="T2" fmla="*/ 284 w 284"/>
                <a:gd name="T3" fmla="*/ 170 h 255"/>
                <a:gd name="T4" fmla="*/ 255 w 284"/>
                <a:gd name="T5" fmla="*/ 142 h 255"/>
                <a:gd name="T6" fmla="*/ 255 w 284"/>
                <a:gd name="T7" fmla="*/ 255 h 255"/>
                <a:gd name="T8" fmla="*/ 199 w 284"/>
                <a:gd name="T9" fmla="*/ 255 h 255"/>
                <a:gd name="T10" fmla="*/ 114 w 284"/>
                <a:gd name="T11" fmla="*/ 170 h 255"/>
                <a:gd name="T12" fmla="*/ 57 w 284"/>
                <a:gd name="T13" fmla="*/ 170 h 255"/>
                <a:gd name="T14" fmla="*/ 57 w 284"/>
                <a:gd name="T15" fmla="*/ 198 h 255"/>
                <a:gd name="T16" fmla="*/ 0 w 284"/>
                <a:gd name="T17" fmla="*/ 170 h 255"/>
                <a:gd name="T18" fmla="*/ 0 w 284"/>
                <a:gd name="T19" fmla="*/ 142 h 255"/>
                <a:gd name="T20" fmla="*/ 85 w 284"/>
                <a:gd name="T21" fmla="*/ 57 h 255"/>
                <a:gd name="T22" fmla="*/ 142 w 284"/>
                <a:gd name="T23" fmla="*/ 28 h 255"/>
                <a:gd name="T24" fmla="*/ 170 w 284"/>
                <a:gd name="T25" fmla="*/ 0 h 255"/>
                <a:gd name="T26" fmla="*/ 199 w 284"/>
                <a:gd name="T27" fmla="*/ 28 h 255"/>
                <a:gd name="T28" fmla="*/ 227 w 284"/>
                <a:gd name="T29" fmla="*/ 57 h 255"/>
                <a:gd name="T30" fmla="*/ 284 w 284"/>
                <a:gd name="T31" fmla="*/ 28 h 2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255">
                  <a:moveTo>
                    <a:pt x="284" y="28"/>
                  </a:moveTo>
                  <a:lnTo>
                    <a:pt x="284" y="170"/>
                  </a:lnTo>
                  <a:lnTo>
                    <a:pt x="255" y="142"/>
                  </a:lnTo>
                  <a:lnTo>
                    <a:pt x="255" y="255"/>
                  </a:lnTo>
                  <a:lnTo>
                    <a:pt x="199" y="255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0" y="142"/>
                  </a:lnTo>
                  <a:lnTo>
                    <a:pt x="85" y="57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227" y="57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6" name="Freeform 40">
              <a:extLst>
                <a:ext uri="{FF2B5EF4-FFF2-40B4-BE49-F238E27FC236}">
                  <a16:creationId xmlns:a16="http://schemas.microsoft.com/office/drawing/2014/main" id="{45C9B58C-5E9B-4897-8D84-156F96E47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6" y="1663"/>
              <a:ext cx="851" cy="596"/>
            </a:xfrm>
            <a:custGeom>
              <a:avLst/>
              <a:gdLst>
                <a:gd name="T0" fmla="*/ 709 w 851"/>
                <a:gd name="T1" fmla="*/ 199 h 596"/>
                <a:gd name="T2" fmla="*/ 709 w 851"/>
                <a:gd name="T3" fmla="*/ 227 h 596"/>
                <a:gd name="T4" fmla="*/ 794 w 851"/>
                <a:gd name="T5" fmla="*/ 397 h 596"/>
                <a:gd name="T6" fmla="*/ 851 w 851"/>
                <a:gd name="T7" fmla="*/ 397 h 596"/>
                <a:gd name="T8" fmla="*/ 822 w 851"/>
                <a:gd name="T9" fmla="*/ 454 h 596"/>
                <a:gd name="T10" fmla="*/ 851 w 851"/>
                <a:gd name="T11" fmla="*/ 482 h 596"/>
                <a:gd name="T12" fmla="*/ 794 w 851"/>
                <a:gd name="T13" fmla="*/ 511 h 596"/>
                <a:gd name="T14" fmla="*/ 737 w 851"/>
                <a:gd name="T15" fmla="*/ 454 h 596"/>
                <a:gd name="T16" fmla="*/ 709 w 851"/>
                <a:gd name="T17" fmla="*/ 482 h 596"/>
                <a:gd name="T18" fmla="*/ 652 w 851"/>
                <a:gd name="T19" fmla="*/ 511 h 596"/>
                <a:gd name="T20" fmla="*/ 567 w 851"/>
                <a:gd name="T21" fmla="*/ 596 h 596"/>
                <a:gd name="T22" fmla="*/ 482 w 851"/>
                <a:gd name="T23" fmla="*/ 596 h 596"/>
                <a:gd name="T24" fmla="*/ 425 w 851"/>
                <a:gd name="T25" fmla="*/ 567 h 596"/>
                <a:gd name="T26" fmla="*/ 397 w 851"/>
                <a:gd name="T27" fmla="*/ 539 h 596"/>
                <a:gd name="T28" fmla="*/ 425 w 851"/>
                <a:gd name="T29" fmla="*/ 482 h 596"/>
                <a:gd name="T30" fmla="*/ 397 w 851"/>
                <a:gd name="T31" fmla="*/ 454 h 596"/>
                <a:gd name="T32" fmla="*/ 425 w 851"/>
                <a:gd name="T33" fmla="*/ 425 h 596"/>
                <a:gd name="T34" fmla="*/ 482 w 851"/>
                <a:gd name="T35" fmla="*/ 425 h 596"/>
                <a:gd name="T36" fmla="*/ 482 w 851"/>
                <a:gd name="T37" fmla="*/ 397 h 596"/>
                <a:gd name="T38" fmla="*/ 397 w 851"/>
                <a:gd name="T39" fmla="*/ 369 h 596"/>
                <a:gd name="T40" fmla="*/ 454 w 851"/>
                <a:gd name="T41" fmla="*/ 340 h 596"/>
                <a:gd name="T42" fmla="*/ 454 w 851"/>
                <a:gd name="T43" fmla="*/ 312 h 596"/>
                <a:gd name="T44" fmla="*/ 369 w 851"/>
                <a:gd name="T45" fmla="*/ 340 h 596"/>
                <a:gd name="T46" fmla="*/ 340 w 851"/>
                <a:gd name="T47" fmla="*/ 284 h 596"/>
                <a:gd name="T48" fmla="*/ 454 w 851"/>
                <a:gd name="T49" fmla="*/ 227 h 596"/>
                <a:gd name="T50" fmla="*/ 482 w 851"/>
                <a:gd name="T51" fmla="*/ 227 h 596"/>
                <a:gd name="T52" fmla="*/ 510 w 851"/>
                <a:gd name="T53" fmla="*/ 284 h 596"/>
                <a:gd name="T54" fmla="*/ 482 w 851"/>
                <a:gd name="T55" fmla="*/ 312 h 596"/>
                <a:gd name="T56" fmla="*/ 510 w 851"/>
                <a:gd name="T57" fmla="*/ 312 h 596"/>
                <a:gd name="T58" fmla="*/ 539 w 851"/>
                <a:gd name="T59" fmla="*/ 284 h 596"/>
                <a:gd name="T60" fmla="*/ 510 w 851"/>
                <a:gd name="T61" fmla="*/ 255 h 596"/>
                <a:gd name="T62" fmla="*/ 510 w 851"/>
                <a:gd name="T63" fmla="*/ 227 h 596"/>
                <a:gd name="T64" fmla="*/ 539 w 851"/>
                <a:gd name="T65" fmla="*/ 199 h 596"/>
                <a:gd name="T66" fmla="*/ 539 w 851"/>
                <a:gd name="T67" fmla="*/ 142 h 596"/>
                <a:gd name="T68" fmla="*/ 454 w 851"/>
                <a:gd name="T69" fmla="*/ 142 h 596"/>
                <a:gd name="T70" fmla="*/ 369 w 851"/>
                <a:gd name="T71" fmla="*/ 199 h 596"/>
                <a:gd name="T72" fmla="*/ 397 w 851"/>
                <a:gd name="T73" fmla="*/ 227 h 596"/>
                <a:gd name="T74" fmla="*/ 340 w 851"/>
                <a:gd name="T75" fmla="*/ 255 h 596"/>
                <a:gd name="T76" fmla="*/ 227 w 851"/>
                <a:gd name="T77" fmla="*/ 284 h 596"/>
                <a:gd name="T78" fmla="*/ 170 w 851"/>
                <a:gd name="T79" fmla="*/ 340 h 596"/>
                <a:gd name="T80" fmla="*/ 170 w 851"/>
                <a:gd name="T81" fmla="*/ 397 h 596"/>
                <a:gd name="T82" fmla="*/ 142 w 851"/>
                <a:gd name="T83" fmla="*/ 397 h 596"/>
                <a:gd name="T84" fmla="*/ 85 w 851"/>
                <a:gd name="T85" fmla="*/ 369 h 596"/>
                <a:gd name="T86" fmla="*/ 29 w 851"/>
                <a:gd name="T87" fmla="*/ 369 h 596"/>
                <a:gd name="T88" fmla="*/ 0 w 851"/>
                <a:gd name="T89" fmla="*/ 312 h 596"/>
                <a:gd name="T90" fmla="*/ 85 w 851"/>
                <a:gd name="T91" fmla="*/ 312 h 596"/>
                <a:gd name="T92" fmla="*/ 170 w 851"/>
                <a:gd name="T93" fmla="*/ 284 h 596"/>
                <a:gd name="T94" fmla="*/ 284 w 851"/>
                <a:gd name="T95" fmla="*/ 227 h 596"/>
                <a:gd name="T96" fmla="*/ 454 w 851"/>
                <a:gd name="T97" fmla="*/ 57 h 596"/>
                <a:gd name="T98" fmla="*/ 454 w 851"/>
                <a:gd name="T99" fmla="*/ 0 h 596"/>
                <a:gd name="T100" fmla="*/ 539 w 851"/>
                <a:gd name="T101" fmla="*/ 29 h 596"/>
                <a:gd name="T102" fmla="*/ 567 w 851"/>
                <a:gd name="T103" fmla="*/ 85 h 596"/>
                <a:gd name="T104" fmla="*/ 624 w 851"/>
                <a:gd name="T105" fmla="*/ 114 h 596"/>
                <a:gd name="T106" fmla="*/ 652 w 851"/>
                <a:gd name="T107" fmla="*/ 199 h 596"/>
                <a:gd name="T108" fmla="*/ 681 w 851"/>
                <a:gd name="T109" fmla="*/ 170 h 596"/>
                <a:gd name="T110" fmla="*/ 709 w 851"/>
                <a:gd name="T111" fmla="*/ 199 h 59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851" h="596">
                  <a:moveTo>
                    <a:pt x="709" y="199"/>
                  </a:moveTo>
                  <a:lnTo>
                    <a:pt x="709" y="227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22" y="454"/>
                  </a:lnTo>
                  <a:lnTo>
                    <a:pt x="851" y="482"/>
                  </a:lnTo>
                  <a:lnTo>
                    <a:pt x="794" y="511"/>
                  </a:lnTo>
                  <a:lnTo>
                    <a:pt x="737" y="454"/>
                  </a:lnTo>
                  <a:lnTo>
                    <a:pt x="709" y="482"/>
                  </a:lnTo>
                  <a:lnTo>
                    <a:pt x="652" y="511"/>
                  </a:lnTo>
                  <a:lnTo>
                    <a:pt x="567" y="596"/>
                  </a:lnTo>
                  <a:lnTo>
                    <a:pt x="482" y="596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425" y="482"/>
                  </a:lnTo>
                  <a:lnTo>
                    <a:pt x="397" y="454"/>
                  </a:lnTo>
                  <a:lnTo>
                    <a:pt x="425" y="425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397" y="369"/>
                  </a:lnTo>
                  <a:lnTo>
                    <a:pt x="454" y="340"/>
                  </a:lnTo>
                  <a:lnTo>
                    <a:pt x="454" y="312"/>
                  </a:lnTo>
                  <a:lnTo>
                    <a:pt x="369" y="340"/>
                  </a:lnTo>
                  <a:lnTo>
                    <a:pt x="340" y="284"/>
                  </a:lnTo>
                  <a:lnTo>
                    <a:pt x="454" y="227"/>
                  </a:lnTo>
                  <a:lnTo>
                    <a:pt x="482" y="227"/>
                  </a:lnTo>
                  <a:lnTo>
                    <a:pt x="510" y="284"/>
                  </a:lnTo>
                  <a:lnTo>
                    <a:pt x="482" y="312"/>
                  </a:lnTo>
                  <a:lnTo>
                    <a:pt x="510" y="312"/>
                  </a:lnTo>
                  <a:lnTo>
                    <a:pt x="539" y="284"/>
                  </a:lnTo>
                  <a:lnTo>
                    <a:pt x="510" y="255"/>
                  </a:lnTo>
                  <a:lnTo>
                    <a:pt x="510" y="227"/>
                  </a:lnTo>
                  <a:lnTo>
                    <a:pt x="539" y="199"/>
                  </a:lnTo>
                  <a:lnTo>
                    <a:pt x="539" y="142"/>
                  </a:lnTo>
                  <a:lnTo>
                    <a:pt x="454" y="142"/>
                  </a:lnTo>
                  <a:lnTo>
                    <a:pt x="369" y="199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84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170" y="284"/>
                  </a:lnTo>
                  <a:lnTo>
                    <a:pt x="284" y="22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39" y="29"/>
                  </a:lnTo>
                  <a:lnTo>
                    <a:pt x="567" y="85"/>
                  </a:lnTo>
                  <a:lnTo>
                    <a:pt x="624" y="114"/>
                  </a:lnTo>
                  <a:lnTo>
                    <a:pt x="652" y="199"/>
                  </a:lnTo>
                  <a:lnTo>
                    <a:pt x="681" y="170"/>
                  </a:lnTo>
                  <a:lnTo>
                    <a:pt x="709" y="199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7" name="Freeform 41">
              <a:extLst>
                <a:ext uri="{FF2B5EF4-FFF2-40B4-BE49-F238E27FC236}">
                  <a16:creationId xmlns:a16="http://schemas.microsoft.com/office/drawing/2014/main" id="{1EB57D78-671D-4899-8E24-C916642F3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578"/>
              <a:ext cx="453" cy="312"/>
            </a:xfrm>
            <a:custGeom>
              <a:avLst/>
              <a:gdLst>
                <a:gd name="T0" fmla="*/ 0 w 453"/>
                <a:gd name="T1" fmla="*/ 85 h 312"/>
                <a:gd name="T2" fmla="*/ 28 w 453"/>
                <a:gd name="T3" fmla="*/ 57 h 312"/>
                <a:gd name="T4" fmla="*/ 56 w 453"/>
                <a:gd name="T5" fmla="*/ 57 h 312"/>
                <a:gd name="T6" fmla="*/ 170 w 453"/>
                <a:gd name="T7" fmla="*/ 0 h 312"/>
                <a:gd name="T8" fmla="*/ 255 w 453"/>
                <a:gd name="T9" fmla="*/ 85 h 312"/>
                <a:gd name="T10" fmla="*/ 255 w 453"/>
                <a:gd name="T11" fmla="*/ 114 h 312"/>
                <a:gd name="T12" fmla="*/ 255 w 453"/>
                <a:gd name="T13" fmla="*/ 170 h 312"/>
                <a:gd name="T14" fmla="*/ 283 w 453"/>
                <a:gd name="T15" fmla="*/ 199 h 312"/>
                <a:gd name="T16" fmla="*/ 368 w 453"/>
                <a:gd name="T17" fmla="*/ 199 h 312"/>
                <a:gd name="T18" fmla="*/ 397 w 453"/>
                <a:gd name="T19" fmla="*/ 170 h 312"/>
                <a:gd name="T20" fmla="*/ 425 w 453"/>
                <a:gd name="T21" fmla="*/ 170 h 312"/>
                <a:gd name="T22" fmla="*/ 453 w 453"/>
                <a:gd name="T23" fmla="*/ 227 h 312"/>
                <a:gd name="T24" fmla="*/ 453 w 453"/>
                <a:gd name="T25" fmla="*/ 255 h 312"/>
                <a:gd name="T26" fmla="*/ 368 w 453"/>
                <a:gd name="T27" fmla="*/ 284 h 312"/>
                <a:gd name="T28" fmla="*/ 368 w 453"/>
                <a:gd name="T29" fmla="*/ 312 h 312"/>
                <a:gd name="T30" fmla="*/ 340 w 453"/>
                <a:gd name="T31" fmla="*/ 312 h 312"/>
                <a:gd name="T32" fmla="*/ 255 w 453"/>
                <a:gd name="T33" fmla="*/ 284 h 312"/>
                <a:gd name="T34" fmla="*/ 227 w 453"/>
                <a:gd name="T35" fmla="*/ 255 h 312"/>
                <a:gd name="T36" fmla="*/ 198 w 453"/>
                <a:gd name="T37" fmla="*/ 284 h 312"/>
                <a:gd name="T38" fmla="*/ 170 w 453"/>
                <a:gd name="T39" fmla="*/ 199 h 312"/>
                <a:gd name="T40" fmla="*/ 113 w 453"/>
                <a:gd name="T41" fmla="*/ 170 h 312"/>
                <a:gd name="T42" fmla="*/ 85 w 453"/>
                <a:gd name="T43" fmla="*/ 114 h 312"/>
                <a:gd name="T44" fmla="*/ 0 w 453"/>
                <a:gd name="T45" fmla="*/ 85 h 3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312">
                  <a:moveTo>
                    <a:pt x="0" y="85"/>
                  </a:moveTo>
                  <a:lnTo>
                    <a:pt x="28" y="57"/>
                  </a:lnTo>
                  <a:lnTo>
                    <a:pt x="56" y="57"/>
                  </a:lnTo>
                  <a:lnTo>
                    <a:pt x="170" y="0"/>
                  </a:lnTo>
                  <a:lnTo>
                    <a:pt x="255" y="85"/>
                  </a:lnTo>
                  <a:lnTo>
                    <a:pt x="255" y="114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368" y="199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227"/>
                  </a:lnTo>
                  <a:lnTo>
                    <a:pt x="453" y="255"/>
                  </a:lnTo>
                  <a:lnTo>
                    <a:pt x="368" y="284"/>
                  </a:lnTo>
                  <a:lnTo>
                    <a:pt x="368" y="312"/>
                  </a:lnTo>
                  <a:lnTo>
                    <a:pt x="340" y="312"/>
                  </a:lnTo>
                  <a:lnTo>
                    <a:pt x="255" y="284"/>
                  </a:lnTo>
                  <a:lnTo>
                    <a:pt x="227" y="255"/>
                  </a:lnTo>
                  <a:lnTo>
                    <a:pt x="198" y="284"/>
                  </a:lnTo>
                  <a:lnTo>
                    <a:pt x="170" y="199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8" name="Freeform 42">
              <a:extLst>
                <a:ext uri="{FF2B5EF4-FFF2-40B4-BE49-F238E27FC236}">
                  <a16:creationId xmlns:a16="http://schemas.microsoft.com/office/drawing/2014/main" id="{B3810AE5-FA70-4002-9EF9-04267D15F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408"/>
              <a:ext cx="539" cy="397"/>
            </a:xfrm>
            <a:custGeom>
              <a:avLst/>
              <a:gdLst>
                <a:gd name="T0" fmla="*/ 453 w 539"/>
                <a:gd name="T1" fmla="*/ 284 h 397"/>
                <a:gd name="T2" fmla="*/ 397 w 539"/>
                <a:gd name="T3" fmla="*/ 284 h 397"/>
                <a:gd name="T4" fmla="*/ 340 w 539"/>
                <a:gd name="T5" fmla="*/ 340 h 397"/>
                <a:gd name="T6" fmla="*/ 340 w 539"/>
                <a:gd name="T7" fmla="*/ 369 h 397"/>
                <a:gd name="T8" fmla="*/ 283 w 539"/>
                <a:gd name="T9" fmla="*/ 397 h 397"/>
                <a:gd name="T10" fmla="*/ 255 w 539"/>
                <a:gd name="T11" fmla="*/ 340 h 397"/>
                <a:gd name="T12" fmla="*/ 227 w 539"/>
                <a:gd name="T13" fmla="*/ 340 h 397"/>
                <a:gd name="T14" fmla="*/ 198 w 539"/>
                <a:gd name="T15" fmla="*/ 369 h 397"/>
                <a:gd name="T16" fmla="*/ 113 w 539"/>
                <a:gd name="T17" fmla="*/ 369 h 397"/>
                <a:gd name="T18" fmla="*/ 85 w 539"/>
                <a:gd name="T19" fmla="*/ 340 h 397"/>
                <a:gd name="T20" fmla="*/ 85 w 539"/>
                <a:gd name="T21" fmla="*/ 255 h 397"/>
                <a:gd name="T22" fmla="*/ 0 w 539"/>
                <a:gd name="T23" fmla="*/ 170 h 397"/>
                <a:gd name="T24" fmla="*/ 28 w 539"/>
                <a:gd name="T25" fmla="*/ 142 h 397"/>
                <a:gd name="T26" fmla="*/ 85 w 539"/>
                <a:gd name="T27" fmla="*/ 0 h 397"/>
                <a:gd name="T28" fmla="*/ 170 w 539"/>
                <a:gd name="T29" fmla="*/ 28 h 397"/>
                <a:gd name="T30" fmla="*/ 283 w 539"/>
                <a:gd name="T31" fmla="*/ 85 h 397"/>
                <a:gd name="T32" fmla="*/ 453 w 539"/>
                <a:gd name="T33" fmla="*/ 85 h 397"/>
                <a:gd name="T34" fmla="*/ 453 w 539"/>
                <a:gd name="T35" fmla="*/ 142 h 397"/>
                <a:gd name="T36" fmla="*/ 482 w 539"/>
                <a:gd name="T37" fmla="*/ 142 h 397"/>
                <a:gd name="T38" fmla="*/ 539 w 539"/>
                <a:gd name="T39" fmla="*/ 199 h 397"/>
                <a:gd name="T40" fmla="*/ 510 w 539"/>
                <a:gd name="T41" fmla="*/ 227 h 397"/>
                <a:gd name="T42" fmla="*/ 482 w 539"/>
                <a:gd name="T43" fmla="*/ 227 h 397"/>
                <a:gd name="T44" fmla="*/ 453 w 539"/>
                <a:gd name="T45" fmla="*/ 284 h 39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39" h="397">
                  <a:moveTo>
                    <a:pt x="453" y="284"/>
                  </a:moveTo>
                  <a:lnTo>
                    <a:pt x="397" y="284"/>
                  </a:lnTo>
                  <a:lnTo>
                    <a:pt x="340" y="340"/>
                  </a:lnTo>
                  <a:lnTo>
                    <a:pt x="340" y="369"/>
                  </a:lnTo>
                  <a:lnTo>
                    <a:pt x="283" y="397"/>
                  </a:lnTo>
                  <a:lnTo>
                    <a:pt x="255" y="340"/>
                  </a:lnTo>
                  <a:lnTo>
                    <a:pt x="227" y="340"/>
                  </a:lnTo>
                  <a:lnTo>
                    <a:pt x="198" y="369"/>
                  </a:lnTo>
                  <a:lnTo>
                    <a:pt x="113" y="369"/>
                  </a:lnTo>
                  <a:lnTo>
                    <a:pt x="85" y="340"/>
                  </a:lnTo>
                  <a:lnTo>
                    <a:pt x="85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283" y="85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482" y="142"/>
                  </a:lnTo>
                  <a:lnTo>
                    <a:pt x="539" y="199"/>
                  </a:lnTo>
                  <a:lnTo>
                    <a:pt x="510" y="227"/>
                  </a:lnTo>
                  <a:lnTo>
                    <a:pt x="482" y="227"/>
                  </a:lnTo>
                  <a:lnTo>
                    <a:pt x="453" y="28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9" name="Freeform 43">
              <a:extLst>
                <a:ext uri="{FF2B5EF4-FFF2-40B4-BE49-F238E27FC236}">
                  <a16:creationId xmlns:a16="http://schemas.microsoft.com/office/drawing/2014/main" id="{213077A5-B694-4BDC-BEF1-6355EFA18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869"/>
              <a:ext cx="567" cy="681"/>
            </a:xfrm>
            <a:custGeom>
              <a:avLst/>
              <a:gdLst>
                <a:gd name="T0" fmla="*/ 539 w 567"/>
                <a:gd name="T1" fmla="*/ 681 h 681"/>
                <a:gd name="T2" fmla="*/ 510 w 567"/>
                <a:gd name="T3" fmla="*/ 681 h 681"/>
                <a:gd name="T4" fmla="*/ 510 w 567"/>
                <a:gd name="T5" fmla="*/ 624 h 681"/>
                <a:gd name="T6" fmla="*/ 340 w 567"/>
                <a:gd name="T7" fmla="*/ 624 h 681"/>
                <a:gd name="T8" fmla="*/ 227 w 567"/>
                <a:gd name="T9" fmla="*/ 567 h 681"/>
                <a:gd name="T10" fmla="*/ 142 w 567"/>
                <a:gd name="T11" fmla="*/ 539 h 681"/>
                <a:gd name="T12" fmla="*/ 170 w 567"/>
                <a:gd name="T13" fmla="*/ 454 h 681"/>
                <a:gd name="T14" fmla="*/ 142 w 567"/>
                <a:gd name="T15" fmla="*/ 369 h 681"/>
                <a:gd name="T16" fmla="*/ 114 w 567"/>
                <a:gd name="T17" fmla="*/ 341 h 681"/>
                <a:gd name="T18" fmla="*/ 85 w 567"/>
                <a:gd name="T19" fmla="*/ 369 h 681"/>
                <a:gd name="T20" fmla="*/ 142 w 567"/>
                <a:gd name="T21" fmla="*/ 256 h 681"/>
                <a:gd name="T22" fmla="*/ 114 w 567"/>
                <a:gd name="T23" fmla="*/ 256 h 681"/>
                <a:gd name="T24" fmla="*/ 85 w 567"/>
                <a:gd name="T25" fmla="*/ 312 h 681"/>
                <a:gd name="T26" fmla="*/ 85 w 567"/>
                <a:gd name="T27" fmla="*/ 341 h 681"/>
                <a:gd name="T28" fmla="*/ 57 w 567"/>
                <a:gd name="T29" fmla="*/ 369 h 681"/>
                <a:gd name="T30" fmla="*/ 29 w 567"/>
                <a:gd name="T31" fmla="*/ 312 h 681"/>
                <a:gd name="T32" fmla="*/ 29 w 567"/>
                <a:gd name="T33" fmla="*/ 284 h 681"/>
                <a:gd name="T34" fmla="*/ 57 w 567"/>
                <a:gd name="T35" fmla="*/ 284 h 681"/>
                <a:gd name="T36" fmla="*/ 57 w 567"/>
                <a:gd name="T37" fmla="*/ 227 h 681"/>
                <a:gd name="T38" fmla="*/ 0 w 567"/>
                <a:gd name="T39" fmla="*/ 171 h 681"/>
                <a:gd name="T40" fmla="*/ 57 w 567"/>
                <a:gd name="T41" fmla="*/ 171 h 681"/>
                <a:gd name="T42" fmla="*/ 57 w 567"/>
                <a:gd name="T43" fmla="*/ 199 h 681"/>
                <a:gd name="T44" fmla="*/ 85 w 567"/>
                <a:gd name="T45" fmla="*/ 199 h 681"/>
                <a:gd name="T46" fmla="*/ 170 w 567"/>
                <a:gd name="T47" fmla="*/ 171 h 681"/>
                <a:gd name="T48" fmla="*/ 199 w 567"/>
                <a:gd name="T49" fmla="*/ 114 h 681"/>
                <a:gd name="T50" fmla="*/ 199 w 567"/>
                <a:gd name="T51" fmla="*/ 0 h 681"/>
                <a:gd name="T52" fmla="*/ 227 w 567"/>
                <a:gd name="T53" fmla="*/ 29 h 681"/>
                <a:gd name="T54" fmla="*/ 284 w 567"/>
                <a:gd name="T55" fmla="*/ 29 h 681"/>
                <a:gd name="T56" fmla="*/ 312 w 567"/>
                <a:gd name="T57" fmla="*/ 85 h 681"/>
                <a:gd name="T58" fmla="*/ 284 w 567"/>
                <a:gd name="T59" fmla="*/ 171 h 681"/>
                <a:gd name="T60" fmla="*/ 340 w 567"/>
                <a:gd name="T61" fmla="*/ 199 h 681"/>
                <a:gd name="T62" fmla="*/ 340 w 567"/>
                <a:gd name="T63" fmla="*/ 227 h 681"/>
                <a:gd name="T64" fmla="*/ 284 w 567"/>
                <a:gd name="T65" fmla="*/ 227 h 681"/>
                <a:gd name="T66" fmla="*/ 284 w 567"/>
                <a:gd name="T67" fmla="*/ 284 h 681"/>
                <a:gd name="T68" fmla="*/ 397 w 567"/>
                <a:gd name="T69" fmla="*/ 426 h 681"/>
                <a:gd name="T70" fmla="*/ 454 w 567"/>
                <a:gd name="T71" fmla="*/ 397 h 681"/>
                <a:gd name="T72" fmla="*/ 510 w 567"/>
                <a:gd name="T73" fmla="*/ 397 h 681"/>
                <a:gd name="T74" fmla="*/ 539 w 567"/>
                <a:gd name="T75" fmla="*/ 454 h 681"/>
                <a:gd name="T76" fmla="*/ 510 w 567"/>
                <a:gd name="T77" fmla="*/ 454 h 681"/>
                <a:gd name="T78" fmla="*/ 539 w 567"/>
                <a:gd name="T79" fmla="*/ 511 h 681"/>
                <a:gd name="T80" fmla="*/ 567 w 567"/>
                <a:gd name="T81" fmla="*/ 539 h 681"/>
                <a:gd name="T82" fmla="*/ 567 w 567"/>
                <a:gd name="T83" fmla="*/ 567 h 681"/>
                <a:gd name="T84" fmla="*/ 567 w 567"/>
                <a:gd name="T85" fmla="*/ 652 h 681"/>
                <a:gd name="T86" fmla="*/ 539 w 567"/>
                <a:gd name="T87" fmla="*/ 681 h 68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67" h="681">
                  <a:moveTo>
                    <a:pt x="539" y="681"/>
                  </a:moveTo>
                  <a:lnTo>
                    <a:pt x="510" y="681"/>
                  </a:lnTo>
                  <a:lnTo>
                    <a:pt x="510" y="624"/>
                  </a:lnTo>
                  <a:lnTo>
                    <a:pt x="340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70" y="454"/>
                  </a:lnTo>
                  <a:lnTo>
                    <a:pt x="142" y="369"/>
                  </a:lnTo>
                  <a:lnTo>
                    <a:pt x="114" y="341"/>
                  </a:lnTo>
                  <a:lnTo>
                    <a:pt x="85" y="369"/>
                  </a:lnTo>
                  <a:lnTo>
                    <a:pt x="142" y="256"/>
                  </a:lnTo>
                  <a:lnTo>
                    <a:pt x="114" y="256"/>
                  </a:lnTo>
                  <a:lnTo>
                    <a:pt x="85" y="312"/>
                  </a:lnTo>
                  <a:lnTo>
                    <a:pt x="85" y="341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29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99"/>
                  </a:lnTo>
                  <a:lnTo>
                    <a:pt x="85" y="199"/>
                  </a:lnTo>
                  <a:lnTo>
                    <a:pt x="170" y="171"/>
                  </a:lnTo>
                  <a:lnTo>
                    <a:pt x="199" y="114"/>
                  </a:lnTo>
                  <a:lnTo>
                    <a:pt x="199" y="0"/>
                  </a:lnTo>
                  <a:lnTo>
                    <a:pt x="227" y="29"/>
                  </a:lnTo>
                  <a:lnTo>
                    <a:pt x="284" y="29"/>
                  </a:lnTo>
                  <a:lnTo>
                    <a:pt x="312" y="85"/>
                  </a:lnTo>
                  <a:lnTo>
                    <a:pt x="284" y="171"/>
                  </a:lnTo>
                  <a:lnTo>
                    <a:pt x="340" y="199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397" y="426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39" y="454"/>
                  </a:lnTo>
                  <a:lnTo>
                    <a:pt x="510" y="454"/>
                  </a:lnTo>
                  <a:lnTo>
                    <a:pt x="539" y="511"/>
                  </a:lnTo>
                  <a:lnTo>
                    <a:pt x="567" y="539"/>
                  </a:lnTo>
                  <a:lnTo>
                    <a:pt x="567" y="567"/>
                  </a:lnTo>
                  <a:lnTo>
                    <a:pt x="567" y="652"/>
                  </a:lnTo>
                  <a:lnTo>
                    <a:pt x="539" y="68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0" name="Freeform 44">
              <a:extLst>
                <a:ext uri="{FF2B5EF4-FFF2-40B4-BE49-F238E27FC236}">
                  <a16:creationId xmlns:a16="http://schemas.microsoft.com/office/drawing/2014/main" id="{7C2E3878-6830-4AFB-AB0A-E2A421010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898"/>
              <a:ext cx="369" cy="227"/>
            </a:xfrm>
            <a:custGeom>
              <a:avLst/>
              <a:gdLst>
                <a:gd name="T0" fmla="*/ 0 w 369"/>
                <a:gd name="T1" fmla="*/ 142 h 227"/>
                <a:gd name="T2" fmla="*/ 0 w 369"/>
                <a:gd name="T3" fmla="*/ 85 h 227"/>
                <a:gd name="T4" fmla="*/ 57 w 369"/>
                <a:gd name="T5" fmla="*/ 56 h 227"/>
                <a:gd name="T6" fmla="*/ 114 w 369"/>
                <a:gd name="T7" fmla="*/ 28 h 227"/>
                <a:gd name="T8" fmla="*/ 142 w 369"/>
                <a:gd name="T9" fmla="*/ 56 h 227"/>
                <a:gd name="T10" fmla="*/ 199 w 369"/>
                <a:gd name="T11" fmla="*/ 0 h 227"/>
                <a:gd name="T12" fmla="*/ 255 w 369"/>
                <a:gd name="T13" fmla="*/ 28 h 227"/>
                <a:gd name="T14" fmla="*/ 284 w 369"/>
                <a:gd name="T15" fmla="*/ 28 h 227"/>
                <a:gd name="T16" fmla="*/ 340 w 369"/>
                <a:gd name="T17" fmla="*/ 113 h 227"/>
                <a:gd name="T18" fmla="*/ 369 w 369"/>
                <a:gd name="T19" fmla="*/ 113 h 227"/>
                <a:gd name="T20" fmla="*/ 369 w 369"/>
                <a:gd name="T21" fmla="*/ 142 h 227"/>
                <a:gd name="T22" fmla="*/ 312 w 369"/>
                <a:gd name="T23" fmla="*/ 170 h 227"/>
                <a:gd name="T24" fmla="*/ 284 w 369"/>
                <a:gd name="T25" fmla="*/ 227 h 227"/>
                <a:gd name="T26" fmla="*/ 255 w 369"/>
                <a:gd name="T27" fmla="*/ 227 h 227"/>
                <a:gd name="T28" fmla="*/ 255 w 369"/>
                <a:gd name="T29" fmla="*/ 198 h 227"/>
                <a:gd name="T30" fmla="*/ 227 w 369"/>
                <a:gd name="T31" fmla="*/ 198 h 227"/>
                <a:gd name="T32" fmla="*/ 170 w 369"/>
                <a:gd name="T33" fmla="*/ 227 h 227"/>
                <a:gd name="T34" fmla="*/ 170 w 369"/>
                <a:gd name="T35" fmla="*/ 198 h 227"/>
                <a:gd name="T36" fmla="*/ 114 w 369"/>
                <a:gd name="T37" fmla="*/ 198 h 227"/>
                <a:gd name="T38" fmla="*/ 114 w 369"/>
                <a:gd name="T39" fmla="*/ 170 h 227"/>
                <a:gd name="T40" fmla="*/ 57 w 369"/>
                <a:gd name="T41" fmla="*/ 170 h 227"/>
                <a:gd name="T42" fmla="*/ 57 w 369"/>
                <a:gd name="T43" fmla="*/ 142 h 227"/>
                <a:gd name="T44" fmla="*/ 28 w 369"/>
                <a:gd name="T45" fmla="*/ 113 h 227"/>
                <a:gd name="T46" fmla="*/ 0 w 369"/>
                <a:gd name="T47" fmla="*/ 142 h 22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69" h="227">
                  <a:moveTo>
                    <a:pt x="0" y="142"/>
                  </a:moveTo>
                  <a:lnTo>
                    <a:pt x="0" y="85"/>
                  </a:lnTo>
                  <a:lnTo>
                    <a:pt x="57" y="56"/>
                  </a:lnTo>
                  <a:lnTo>
                    <a:pt x="114" y="28"/>
                  </a:lnTo>
                  <a:lnTo>
                    <a:pt x="142" y="56"/>
                  </a:lnTo>
                  <a:lnTo>
                    <a:pt x="199" y="0"/>
                  </a:lnTo>
                  <a:lnTo>
                    <a:pt x="255" y="28"/>
                  </a:lnTo>
                  <a:lnTo>
                    <a:pt x="284" y="28"/>
                  </a:lnTo>
                  <a:lnTo>
                    <a:pt x="340" y="113"/>
                  </a:lnTo>
                  <a:lnTo>
                    <a:pt x="369" y="113"/>
                  </a:lnTo>
                  <a:lnTo>
                    <a:pt x="369" y="142"/>
                  </a:lnTo>
                  <a:lnTo>
                    <a:pt x="312" y="170"/>
                  </a:lnTo>
                  <a:lnTo>
                    <a:pt x="284" y="227"/>
                  </a:lnTo>
                  <a:lnTo>
                    <a:pt x="255" y="227"/>
                  </a:lnTo>
                  <a:lnTo>
                    <a:pt x="255" y="198"/>
                  </a:lnTo>
                  <a:lnTo>
                    <a:pt x="227" y="198"/>
                  </a:lnTo>
                  <a:lnTo>
                    <a:pt x="170" y="227"/>
                  </a:lnTo>
                  <a:lnTo>
                    <a:pt x="170" y="198"/>
                  </a:lnTo>
                  <a:lnTo>
                    <a:pt x="114" y="198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42"/>
                  </a:lnTo>
                  <a:lnTo>
                    <a:pt x="28" y="113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1" name="Freeform 45">
              <a:extLst>
                <a:ext uri="{FF2B5EF4-FFF2-40B4-BE49-F238E27FC236}">
                  <a16:creationId xmlns:a16="http://schemas.microsoft.com/office/drawing/2014/main" id="{2CABC9CF-1FC6-4946-9224-3A8F2AAD9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529"/>
              <a:ext cx="425" cy="794"/>
            </a:xfrm>
            <a:custGeom>
              <a:avLst/>
              <a:gdLst>
                <a:gd name="T0" fmla="*/ 85 w 425"/>
                <a:gd name="T1" fmla="*/ 596 h 794"/>
                <a:gd name="T2" fmla="*/ 114 w 425"/>
                <a:gd name="T3" fmla="*/ 652 h 794"/>
                <a:gd name="T4" fmla="*/ 142 w 425"/>
                <a:gd name="T5" fmla="*/ 681 h 794"/>
                <a:gd name="T6" fmla="*/ 170 w 425"/>
                <a:gd name="T7" fmla="*/ 766 h 794"/>
                <a:gd name="T8" fmla="*/ 227 w 425"/>
                <a:gd name="T9" fmla="*/ 766 h 794"/>
                <a:gd name="T10" fmla="*/ 340 w 425"/>
                <a:gd name="T11" fmla="*/ 794 h 794"/>
                <a:gd name="T12" fmla="*/ 369 w 425"/>
                <a:gd name="T13" fmla="*/ 794 h 794"/>
                <a:gd name="T14" fmla="*/ 425 w 425"/>
                <a:gd name="T15" fmla="*/ 737 h 794"/>
                <a:gd name="T16" fmla="*/ 425 w 425"/>
                <a:gd name="T17" fmla="*/ 709 h 794"/>
                <a:gd name="T18" fmla="*/ 369 w 425"/>
                <a:gd name="T19" fmla="*/ 596 h 794"/>
                <a:gd name="T20" fmla="*/ 369 w 425"/>
                <a:gd name="T21" fmla="*/ 482 h 794"/>
                <a:gd name="T22" fmla="*/ 397 w 425"/>
                <a:gd name="T23" fmla="*/ 425 h 794"/>
                <a:gd name="T24" fmla="*/ 369 w 425"/>
                <a:gd name="T25" fmla="*/ 340 h 794"/>
                <a:gd name="T26" fmla="*/ 397 w 425"/>
                <a:gd name="T27" fmla="*/ 142 h 794"/>
                <a:gd name="T28" fmla="*/ 340 w 425"/>
                <a:gd name="T29" fmla="*/ 170 h 794"/>
                <a:gd name="T30" fmla="*/ 340 w 425"/>
                <a:gd name="T31" fmla="*/ 199 h 794"/>
                <a:gd name="T32" fmla="*/ 284 w 425"/>
                <a:gd name="T33" fmla="*/ 57 h 794"/>
                <a:gd name="T34" fmla="*/ 227 w 425"/>
                <a:gd name="T35" fmla="*/ 29 h 794"/>
                <a:gd name="T36" fmla="*/ 114 w 425"/>
                <a:gd name="T37" fmla="*/ 0 h 794"/>
                <a:gd name="T38" fmla="*/ 85 w 425"/>
                <a:gd name="T39" fmla="*/ 29 h 794"/>
                <a:gd name="T40" fmla="*/ 57 w 425"/>
                <a:gd name="T41" fmla="*/ 85 h 794"/>
                <a:gd name="T42" fmla="*/ 29 w 425"/>
                <a:gd name="T43" fmla="*/ 114 h 794"/>
                <a:gd name="T44" fmla="*/ 0 w 425"/>
                <a:gd name="T45" fmla="*/ 85 h 794"/>
                <a:gd name="T46" fmla="*/ 29 w 425"/>
                <a:gd name="T47" fmla="*/ 142 h 794"/>
                <a:gd name="T48" fmla="*/ 57 w 425"/>
                <a:gd name="T49" fmla="*/ 170 h 794"/>
                <a:gd name="T50" fmla="*/ 29 w 425"/>
                <a:gd name="T51" fmla="*/ 199 h 794"/>
                <a:gd name="T52" fmla="*/ 114 w 425"/>
                <a:gd name="T53" fmla="*/ 284 h 794"/>
                <a:gd name="T54" fmla="*/ 170 w 425"/>
                <a:gd name="T55" fmla="*/ 340 h 794"/>
                <a:gd name="T56" fmla="*/ 199 w 425"/>
                <a:gd name="T57" fmla="*/ 397 h 794"/>
                <a:gd name="T58" fmla="*/ 255 w 425"/>
                <a:gd name="T59" fmla="*/ 482 h 794"/>
                <a:gd name="T60" fmla="*/ 284 w 425"/>
                <a:gd name="T61" fmla="*/ 482 h 794"/>
                <a:gd name="T62" fmla="*/ 284 w 425"/>
                <a:gd name="T63" fmla="*/ 511 h 794"/>
                <a:gd name="T64" fmla="*/ 227 w 425"/>
                <a:gd name="T65" fmla="*/ 539 h 794"/>
                <a:gd name="T66" fmla="*/ 199 w 425"/>
                <a:gd name="T67" fmla="*/ 596 h 794"/>
                <a:gd name="T68" fmla="*/ 170 w 425"/>
                <a:gd name="T69" fmla="*/ 596 h 794"/>
                <a:gd name="T70" fmla="*/ 170 w 425"/>
                <a:gd name="T71" fmla="*/ 567 h 794"/>
                <a:gd name="T72" fmla="*/ 142 w 425"/>
                <a:gd name="T73" fmla="*/ 567 h 794"/>
                <a:gd name="T74" fmla="*/ 85 w 425"/>
                <a:gd name="T75" fmla="*/ 596 h 7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5" h="794">
                  <a:moveTo>
                    <a:pt x="85" y="596"/>
                  </a:moveTo>
                  <a:lnTo>
                    <a:pt x="114" y="652"/>
                  </a:lnTo>
                  <a:lnTo>
                    <a:pt x="142" y="681"/>
                  </a:lnTo>
                  <a:lnTo>
                    <a:pt x="170" y="766"/>
                  </a:lnTo>
                  <a:lnTo>
                    <a:pt x="227" y="766"/>
                  </a:lnTo>
                  <a:lnTo>
                    <a:pt x="340" y="794"/>
                  </a:lnTo>
                  <a:lnTo>
                    <a:pt x="369" y="794"/>
                  </a:lnTo>
                  <a:lnTo>
                    <a:pt x="425" y="737"/>
                  </a:lnTo>
                  <a:lnTo>
                    <a:pt x="425" y="709"/>
                  </a:lnTo>
                  <a:lnTo>
                    <a:pt x="369" y="596"/>
                  </a:lnTo>
                  <a:lnTo>
                    <a:pt x="369" y="482"/>
                  </a:lnTo>
                  <a:lnTo>
                    <a:pt x="397" y="425"/>
                  </a:lnTo>
                  <a:lnTo>
                    <a:pt x="369" y="340"/>
                  </a:lnTo>
                  <a:lnTo>
                    <a:pt x="397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284" y="57"/>
                  </a:lnTo>
                  <a:lnTo>
                    <a:pt x="227" y="29"/>
                  </a:lnTo>
                  <a:lnTo>
                    <a:pt x="114" y="0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29" y="114"/>
                  </a:lnTo>
                  <a:lnTo>
                    <a:pt x="0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29" y="199"/>
                  </a:lnTo>
                  <a:lnTo>
                    <a:pt x="114" y="284"/>
                  </a:lnTo>
                  <a:lnTo>
                    <a:pt x="170" y="340"/>
                  </a:lnTo>
                  <a:lnTo>
                    <a:pt x="199" y="397"/>
                  </a:lnTo>
                  <a:lnTo>
                    <a:pt x="255" y="482"/>
                  </a:lnTo>
                  <a:lnTo>
                    <a:pt x="284" y="482"/>
                  </a:lnTo>
                  <a:lnTo>
                    <a:pt x="284" y="511"/>
                  </a:lnTo>
                  <a:lnTo>
                    <a:pt x="227" y="539"/>
                  </a:lnTo>
                  <a:lnTo>
                    <a:pt x="199" y="596"/>
                  </a:lnTo>
                  <a:lnTo>
                    <a:pt x="170" y="596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85" y="596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2" name="Freeform 46">
              <a:extLst>
                <a:ext uri="{FF2B5EF4-FFF2-40B4-BE49-F238E27FC236}">
                  <a16:creationId xmlns:a16="http://schemas.microsoft.com/office/drawing/2014/main" id="{1CE257F5-AB2A-4383-81BB-27373EF24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586"/>
              <a:ext cx="227" cy="368"/>
            </a:xfrm>
            <a:custGeom>
              <a:avLst/>
              <a:gdLst>
                <a:gd name="T0" fmla="*/ 28 w 227"/>
                <a:gd name="T1" fmla="*/ 28 h 368"/>
                <a:gd name="T2" fmla="*/ 57 w 227"/>
                <a:gd name="T3" fmla="*/ 85 h 368"/>
                <a:gd name="T4" fmla="*/ 85 w 227"/>
                <a:gd name="T5" fmla="*/ 113 h 368"/>
                <a:gd name="T6" fmla="*/ 57 w 227"/>
                <a:gd name="T7" fmla="*/ 142 h 368"/>
                <a:gd name="T8" fmla="*/ 198 w 227"/>
                <a:gd name="T9" fmla="*/ 283 h 368"/>
                <a:gd name="T10" fmla="*/ 227 w 227"/>
                <a:gd name="T11" fmla="*/ 340 h 368"/>
                <a:gd name="T12" fmla="*/ 198 w 227"/>
                <a:gd name="T13" fmla="*/ 340 h 368"/>
                <a:gd name="T14" fmla="*/ 142 w 227"/>
                <a:gd name="T15" fmla="*/ 312 h 368"/>
                <a:gd name="T16" fmla="*/ 85 w 227"/>
                <a:gd name="T17" fmla="*/ 368 h 368"/>
                <a:gd name="T18" fmla="*/ 57 w 227"/>
                <a:gd name="T19" fmla="*/ 340 h 368"/>
                <a:gd name="T20" fmla="*/ 0 w 227"/>
                <a:gd name="T21" fmla="*/ 198 h 368"/>
                <a:gd name="T22" fmla="*/ 0 w 227"/>
                <a:gd name="T23" fmla="*/ 0 h 368"/>
                <a:gd name="T24" fmla="*/ 28 w 227"/>
                <a:gd name="T25" fmla="*/ 28 h 3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368">
                  <a:moveTo>
                    <a:pt x="28" y="28"/>
                  </a:moveTo>
                  <a:lnTo>
                    <a:pt x="57" y="85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198" y="283"/>
                  </a:lnTo>
                  <a:lnTo>
                    <a:pt x="227" y="340"/>
                  </a:lnTo>
                  <a:lnTo>
                    <a:pt x="198" y="340"/>
                  </a:lnTo>
                  <a:lnTo>
                    <a:pt x="142" y="312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0" y="198"/>
                  </a:lnTo>
                  <a:lnTo>
                    <a:pt x="0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3" name="Freeform 47">
              <a:extLst>
                <a:ext uri="{FF2B5EF4-FFF2-40B4-BE49-F238E27FC236}">
                  <a16:creationId xmlns:a16="http://schemas.microsoft.com/office/drawing/2014/main" id="{3971B757-B9D3-4A2D-90BA-C2C8A5FBA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586"/>
              <a:ext cx="284" cy="510"/>
            </a:xfrm>
            <a:custGeom>
              <a:avLst/>
              <a:gdLst>
                <a:gd name="T0" fmla="*/ 227 w 284"/>
                <a:gd name="T1" fmla="*/ 0 h 510"/>
                <a:gd name="T2" fmla="*/ 170 w 284"/>
                <a:gd name="T3" fmla="*/ 85 h 510"/>
                <a:gd name="T4" fmla="*/ 170 w 284"/>
                <a:gd name="T5" fmla="*/ 113 h 510"/>
                <a:gd name="T6" fmla="*/ 113 w 284"/>
                <a:gd name="T7" fmla="*/ 142 h 510"/>
                <a:gd name="T8" fmla="*/ 85 w 284"/>
                <a:gd name="T9" fmla="*/ 113 h 510"/>
                <a:gd name="T10" fmla="*/ 57 w 284"/>
                <a:gd name="T11" fmla="*/ 142 h 510"/>
                <a:gd name="T12" fmla="*/ 57 w 284"/>
                <a:gd name="T13" fmla="*/ 198 h 510"/>
                <a:gd name="T14" fmla="*/ 0 w 284"/>
                <a:gd name="T15" fmla="*/ 255 h 510"/>
                <a:gd name="T16" fmla="*/ 85 w 284"/>
                <a:gd name="T17" fmla="*/ 255 h 510"/>
                <a:gd name="T18" fmla="*/ 85 w 284"/>
                <a:gd name="T19" fmla="*/ 283 h 510"/>
                <a:gd name="T20" fmla="*/ 57 w 284"/>
                <a:gd name="T21" fmla="*/ 312 h 510"/>
                <a:gd name="T22" fmla="*/ 57 w 284"/>
                <a:gd name="T23" fmla="*/ 340 h 510"/>
                <a:gd name="T24" fmla="*/ 28 w 284"/>
                <a:gd name="T25" fmla="*/ 368 h 510"/>
                <a:gd name="T26" fmla="*/ 57 w 284"/>
                <a:gd name="T27" fmla="*/ 425 h 510"/>
                <a:gd name="T28" fmla="*/ 57 w 284"/>
                <a:gd name="T29" fmla="*/ 454 h 510"/>
                <a:gd name="T30" fmla="*/ 0 w 284"/>
                <a:gd name="T31" fmla="*/ 482 h 510"/>
                <a:gd name="T32" fmla="*/ 57 w 284"/>
                <a:gd name="T33" fmla="*/ 510 h 510"/>
                <a:gd name="T34" fmla="*/ 85 w 284"/>
                <a:gd name="T35" fmla="*/ 482 h 510"/>
                <a:gd name="T36" fmla="*/ 113 w 284"/>
                <a:gd name="T37" fmla="*/ 425 h 510"/>
                <a:gd name="T38" fmla="*/ 170 w 284"/>
                <a:gd name="T39" fmla="*/ 454 h 510"/>
                <a:gd name="T40" fmla="*/ 170 w 284"/>
                <a:gd name="T41" fmla="*/ 397 h 510"/>
                <a:gd name="T42" fmla="*/ 284 w 284"/>
                <a:gd name="T43" fmla="*/ 340 h 510"/>
                <a:gd name="T44" fmla="*/ 227 w 284"/>
                <a:gd name="T45" fmla="*/ 198 h 510"/>
                <a:gd name="T46" fmla="*/ 227 w 284"/>
                <a:gd name="T47" fmla="*/ 0 h 5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4" h="510">
                  <a:moveTo>
                    <a:pt x="227" y="0"/>
                  </a:moveTo>
                  <a:lnTo>
                    <a:pt x="170" y="85"/>
                  </a:lnTo>
                  <a:lnTo>
                    <a:pt x="170" y="113"/>
                  </a:lnTo>
                  <a:lnTo>
                    <a:pt x="113" y="142"/>
                  </a:lnTo>
                  <a:lnTo>
                    <a:pt x="85" y="113"/>
                  </a:lnTo>
                  <a:lnTo>
                    <a:pt x="57" y="142"/>
                  </a:lnTo>
                  <a:lnTo>
                    <a:pt x="57" y="198"/>
                  </a:lnTo>
                  <a:lnTo>
                    <a:pt x="0" y="255"/>
                  </a:lnTo>
                  <a:lnTo>
                    <a:pt x="85" y="255"/>
                  </a:lnTo>
                  <a:lnTo>
                    <a:pt x="85" y="283"/>
                  </a:lnTo>
                  <a:lnTo>
                    <a:pt x="57" y="312"/>
                  </a:lnTo>
                  <a:lnTo>
                    <a:pt x="57" y="340"/>
                  </a:lnTo>
                  <a:lnTo>
                    <a:pt x="28" y="368"/>
                  </a:lnTo>
                  <a:lnTo>
                    <a:pt x="57" y="425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57" y="510"/>
                  </a:lnTo>
                  <a:lnTo>
                    <a:pt x="85" y="482"/>
                  </a:lnTo>
                  <a:lnTo>
                    <a:pt x="113" y="425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40"/>
                  </a:lnTo>
                  <a:lnTo>
                    <a:pt x="227" y="19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4" name="Freeform 48">
              <a:extLst>
                <a:ext uri="{FF2B5EF4-FFF2-40B4-BE49-F238E27FC236}">
                  <a16:creationId xmlns:a16="http://schemas.microsoft.com/office/drawing/2014/main" id="{39E4F825-90F5-4732-9B2C-A2A4D07B2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16"/>
              <a:ext cx="255" cy="312"/>
            </a:xfrm>
            <a:custGeom>
              <a:avLst/>
              <a:gdLst>
                <a:gd name="T0" fmla="*/ 227 w 255"/>
                <a:gd name="T1" fmla="*/ 170 h 312"/>
                <a:gd name="T2" fmla="*/ 255 w 255"/>
                <a:gd name="T3" fmla="*/ 198 h 312"/>
                <a:gd name="T4" fmla="*/ 255 w 255"/>
                <a:gd name="T5" fmla="*/ 142 h 312"/>
                <a:gd name="T6" fmla="*/ 198 w 255"/>
                <a:gd name="T7" fmla="*/ 85 h 312"/>
                <a:gd name="T8" fmla="*/ 227 w 255"/>
                <a:gd name="T9" fmla="*/ 28 h 312"/>
                <a:gd name="T10" fmla="*/ 198 w 255"/>
                <a:gd name="T11" fmla="*/ 0 h 312"/>
                <a:gd name="T12" fmla="*/ 170 w 255"/>
                <a:gd name="T13" fmla="*/ 28 h 312"/>
                <a:gd name="T14" fmla="*/ 113 w 255"/>
                <a:gd name="T15" fmla="*/ 28 h 312"/>
                <a:gd name="T16" fmla="*/ 142 w 255"/>
                <a:gd name="T17" fmla="*/ 57 h 312"/>
                <a:gd name="T18" fmla="*/ 113 w 255"/>
                <a:gd name="T19" fmla="*/ 57 h 312"/>
                <a:gd name="T20" fmla="*/ 142 w 255"/>
                <a:gd name="T21" fmla="*/ 142 h 312"/>
                <a:gd name="T22" fmla="*/ 85 w 255"/>
                <a:gd name="T23" fmla="*/ 170 h 312"/>
                <a:gd name="T24" fmla="*/ 0 w 255"/>
                <a:gd name="T25" fmla="*/ 198 h 312"/>
                <a:gd name="T26" fmla="*/ 57 w 255"/>
                <a:gd name="T27" fmla="*/ 255 h 312"/>
                <a:gd name="T28" fmla="*/ 57 w 255"/>
                <a:gd name="T29" fmla="*/ 312 h 312"/>
                <a:gd name="T30" fmla="*/ 85 w 255"/>
                <a:gd name="T31" fmla="*/ 283 h 312"/>
                <a:gd name="T32" fmla="*/ 113 w 255"/>
                <a:gd name="T33" fmla="*/ 312 h 312"/>
                <a:gd name="T34" fmla="*/ 170 w 255"/>
                <a:gd name="T35" fmla="*/ 283 h 312"/>
                <a:gd name="T36" fmla="*/ 170 w 255"/>
                <a:gd name="T37" fmla="*/ 255 h 312"/>
                <a:gd name="T38" fmla="*/ 227 w 255"/>
                <a:gd name="T39" fmla="*/ 170 h 3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5" h="312">
                  <a:moveTo>
                    <a:pt x="227" y="170"/>
                  </a:moveTo>
                  <a:lnTo>
                    <a:pt x="255" y="198"/>
                  </a:lnTo>
                  <a:lnTo>
                    <a:pt x="255" y="142"/>
                  </a:lnTo>
                  <a:lnTo>
                    <a:pt x="198" y="85"/>
                  </a:lnTo>
                  <a:lnTo>
                    <a:pt x="227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113" y="28"/>
                  </a:lnTo>
                  <a:lnTo>
                    <a:pt x="142" y="57"/>
                  </a:lnTo>
                  <a:lnTo>
                    <a:pt x="113" y="57"/>
                  </a:lnTo>
                  <a:lnTo>
                    <a:pt x="142" y="142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57" y="255"/>
                  </a:lnTo>
                  <a:lnTo>
                    <a:pt x="57" y="312"/>
                  </a:lnTo>
                  <a:lnTo>
                    <a:pt x="85" y="283"/>
                  </a:lnTo>
                  <a:lnTo>
                    <a:pt x="113" y="312"/>
                  </a:lnTo>
                  <a:lnTo>
                    <a:pt x="170" y="283"/>
                  </a:lnTo>
                  <a:lnTo>
                    <a:pt x="170" y="255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5" name="Freeform 49">
              <a:extLst>
                <a:ext uri="{FF2B5EF4-FFF2-40B4-BE49-F238E27FC236}">
                  <a16:creationId xmlns:a16="http://schemas.microsoft.com/office/drawing/2014/main" id="{E9F53631-5D50-4D8E-ABD1-4FE4C1D25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58"/>
              <a:ext cx="397" cy="396"/>
            </a:xfrm>
            <a:custGeom>
              <a:avLst/>
              <a:gdLst>
                <a:gd name="T0" fmla="*/ 28 w 397"/>
                <a:gd name="T1" fmla="*/ 396 h 396"/>
                <a:gd name="T2" fmla="*/ 227 w 397"/>
                <a:gd name="T3" fmla="*/ 396 h 396"/>
                <a:gd name="T4" fmla="*/ 397 w 397"/>
                <a:gd name="T5" fmla="*/ 255 h 396"/>
                <a:gd name="T6" fmla="*/ 397 w 397"/>
                <a:gd name="T7" fmla="*/ 85 h 396"/>
                <a:gd name="T8" fmla="*/ 312 w 397"/>
                <a:gd name="T9" fmla="*/ 56 h 396"/>
                <a:gd name="T10" fmla="*/ 283 w 397"/>
                <a:gd name="T11" fmla="*/ 0 h 396"/>
                <a:gd name="T12" fmla="*/ 227 w 397"/>
                <a:gd name="T13" fmla="*/ 28 h 396"/>
                <a:gd name="T14" fmla="*/ 255 w 397"/>
                <a:gd name="T15" fmla="*/ 85 h 396"/>
                <a:gd name="T16" fmla="*/ 198 w 397"/>
                <a:gd name="T17" fmla="*/ 141 h 396"/>
                <a:gd name="T18" fmla="*/ 227 w 397"/>
                <a:gd name="T19" fmla="*/ 85 h 396"/>
                <a:gd name="T20" fmla="*/ 227 w 397"/>
                <a:gd name="T21" fmla="*/ 28 h 396"/>
                <a:gd name="T22" fmla="*/ 170 w 397"/>
                <a:gd name="T23" fmla="*/ 85 h 396"/>
                <a:gd name="T24" fmla="*/ 85 w 397"/>
                <a:gd name="T25" fmla="*/ 85 h 396"/>
                <a:gd name="T26" fmla="*/ 85 w 397"/>
                <a:gd name="T27" fmla="*/ 141 h 396"/>
                <a:gd name="T28" fmla="*/ 56 w 397"/>
                <a:gd name="T29" fmla="*/ 113 h 396"/>
                <a:gd name="T30" fmla="*/ 28 w 397"/>
                <a:gd name="T31" fmla="*/ 113 h 396"/>
                <a:gd name="T32" fmla="*/ 0 w 397"/>
                <a:gd name="T33" fmla="*/ 311 h 396"/>
                <a:gd name="T34" fmla="*/ 28 w 397"/>
                <a:gd name="T35" fmla="*/ 396 h 3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7" h="396">
                  <a:moveTo>
                    <a:pt x="28" y="396"/>
                  </a:moveTo>
                  <a:lnTo>
                    <a:pt x="227" y="396"/>
                  </a:lnTo>
                  <a:lnTo>
                    <a:pt x="397" y="255"/>
                  </a:lnTo>
                  <a:lnTo>
                    <a:pt x="397" y="85"/>
                  </a:lnTo>
                  <a:lnTo>
                    <a:pt x="312" y="56"/>
                  </a:lnTo>
                  <a:lnTo>
                    <a:pt x="283" y="0"/>
                  </a:lnTo>
                  <a:lnTo>
                    <a:pt x="227" y="28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227" y="85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56" y="113"/>
                  </a:lnTo>
                  <a:lnTo>
                    <a:pt x="28" y="113"/>
                  </a:lnTo>
                  <a:lnTo>
                    <a:pt x="0" y="311"/>
                  </a:lnTo>
                  <a:lnTo>
                    <a:pt x="28" y="396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6" name="Freeform 50">
              <a:extLst>
                <a:ext uri="{FF2B5EF4-FFF2-40B4-BE49-F238E27FC236}">
                  <a16:creationId xmlns:a16="http://schemas.microsoft.com/office/drawing/2014/main" id="{AD3195F8-D5FB-4025-8F9F-BAA0F78AD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1011"/>
              <a:ext cx="369" cy="482"/>
            </a:xfrm>
            <a:custGeom>
              <a:avLst/>
              <a:gdLst>
                <a:gd name="T0" fmla="*/ 0 w 369"/>
                <a:gd name="T1" fmla="*/ 57 h 482"/>
                <a:gd name="T2" fmla="*/ 57 w 369"/>
                <a:gd name="T3" fmla="*/ 85 h 482"/>
                <a:gd name="T4" fmla="*/ 85 w 369"/>
                <a:gd name="T5" fmla="*/ 57 h 482"/>
                <a:gd name="T6" fmla="*/ 113 w 369"/>
                <a:gd name="T7" fmla="*/ 0 h 482"/>
                <a:gd name="T8" fmla="*/ 170 w 369"/>
                <a:gd name="T9" fmla="*/ 29 h 482"/>
                <a:gd name="T10" fmla="*/ 198 w 369"/>
                <a:gd name="T11" fmla="*/ 0 h 482"/>
                <a:gd name="T12" fmla="*/ 227 w 369"/>
                <a:gd name="T13" fmla="*/ 29 h 482"/>
                <a:gd name="T14" fmla="*/ 227 w 369"/>
                <a:gd name="T15" fmla="*/ 57 h 482"/>
                <a:gd name="T16" fmla="*/ 284 w 369"/>
                <a:gd name="T17" fmla="*/ 57 h 482"/>
                <a:gd name="T18" fmla="*/ 284 w 369"/>
                <a:gd name="T19" fmla="*/ 85 h 482"/>
                <a:gd name="T20" fmla="*/ 340 w 369"/>
                <a:gd name="T21" fmla="*/ 85 h 482"/>
                <a:gd name="T22" fmla="*/ 340 w 369"/>
                <a:gd name="T23" fmla="*/ 114 h 482"/>
                <a:gd name="T24" fmla="*/ 369 w 369"/>
                <a:gd name="T25" fmla="*/ 170 h 482"/>
                <a:gd name="T26" fmla="*/ 312 w 369"/>
                <a:gd name="T27" fmla="*/ 227 h 482"/>
                <a:gd name="T28" fmla="*/ 340 w 369"/>
                <a:gd name="T29" fmla="*/ 312 h 482"/>
                <a:gd name="T30" fmla="*/ 284 w 369"/>
                <a:gd name="T31" fmla="*/ 340 h 482"/>
                <a:gd name="T32" fmla="*/ 255 w 369"/>
                <a:gd name="T33" fmla="*/ 340 h 482"/>
                <a:gd name="T34" fmla="*/ 255 w 369"/>
                <a:gd name="T35" fmla="*/ 425 h 482"/>
                <a:gd name="T36" fmla="*/ 170 w 369"/>
                <a:gd name="T37" fmla="*/ 482 h 482"/>
                <a:gd name="T38" fmla="*/ 113 w 369"/>
                <a:gd name="T39" fmla="*/ 482 h 482"/>
                <a:gd name="T40" fmla="*/ 85 w 369"/>
                <a:gd name="T41" fmla="*/ 454 h 482"/>
                <a:gd name="T42" fmla="*/ 85 w 369"/>
                <a:gd name="T43" fmla="*/ 397 h 482"/>
                <a:gd name="T44" fmla="*/ 113 w 369"/>
                <a:gd name="T45" fmla="*/ 369 h 482"/>
                <a:gd name="T46" fmla="*/ 57 w 369"/>
                <a:gd name="T47" fmla="*/ 199 h 482"/>
                <a:gd name="T48" fmla="*/ 0 w 369"/>
                <a:gd name="T49" fmla="*/ 170 h 482"/>
                <a:gd name="T50" fmla="*/ 28 w 369"/>
                <a:gd name="T51" fmla="*/ 142 h 482"/>
                <a:gd name="T52" fmla="*/ 0 w 369"/>
                <a:gd name="T53" fmla="*/ 114 h 482"/>
                <a:gd name="T54" fmla="*/ 0 w 369"/>
                <a:gd name="T55" fmla="*/ 57 h 48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69" h="482">
                  <a:moveTo>
                    <a:pt x="0" y="57"/>
                  </a:moveTo>
                  <a:lnTo>
                    <a:pt x="57" y="85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170" y="29"/>
                  </a:lnTo>
                  <a:lnTo>
                    <a:pt x="198" y="0"/>
                  </a:lnTo>
                  <a:lnTo>
                    <a:pt x="227" y="29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340" y="85"/>
                  </a:lnTo>
                  <a:lnTo>
                    <a:pt x="340" y="114"/>
                  </a:lnTo>
                  <a:lnTo>
                    <a:pt x="369" y="170"/>
                  </a:lnTo>
                  <a:lnTo>
                    <a:pt x="312" y="227"/>
                  </a:lnTo>
                  <a:lnTo>
                    <a:pt x="340" y="312"/>
                  </a:lnTo>
                  <a:lnTo>
                    <a:pt x="284" y="340"/>
                  </a:lnTo>
                  <a:lnTo>
                    <a:pt x="255" y="340"/>
                  </a:lnTo>
                  <a:lnTo>
                    <a:pt x="255" y="425"/>
                  </a:lnTo>
                  <a:lnTo>
                    <a:pt x="170" y="482"/>
                  </a:lnTo>
                  <a:lnTo>
                    <a:pt x="113" y="482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113" y="369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7" name="Freeform 51">
              <a:extLst>
                <a:ext uri="{FF2B5EF4-FFF2-40B4-BE49-F238E27FC236}">
                  <a16:creationId xmlns:a16="http://schemas.microsoft.com/office/drawing/2014/main" id="{3178DC73-A759-4489-B244-53040F0CC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181"/>
              <a:ext cx="596" cy="567"/>
            </a:xfrm>
            <a:custGeom>
              <a:avLst/>
              <a:gdLst>
                <a:gd name="T0" fmla="*/ 0 w 596"/>
                <a:gd name="T1" fmla="*/ 255 h 567"/>
                <a:gd name="T2" fmla="*/ 0 w 596"/>
                <a:gd name="T3" fmla="*/ 170 h 567"/>
                <a:gd name="T4" fmla="*/ 29 w 596"/>
                <a:gd name="T5" fmla="*/ 170 h 567"/>
                <a:gd name="T6" fmla="*/ 85 w 596"/>
                <a:gd name="T7" fmla="*/ 142 h 567"/>
                <a:gd name="T8" fmla="*/ 57 w 596"/>
                <a:gd name="T9" fmla="*/ 57 h 567"/>
                <a:gd name="T10" fmla="*/ 114 w 596"/>
                <a:gd name="T11" fmla="*/ 0 h 567"/>
                <a:gd name="T12" fmla="*/ 142 w 596"/>
                <a:gd name="T13" fmla="*/ 29 h 567"/>
                <a:gd name="T14" fmla="*/ 170 w 596"/>
                <a:gd name="T15" fmla="*/ 114 h 567"/>
                <a:gd name="T16" fmla="*/ 227 w 596"/>
                <a:gd name="T17" fmla="*/ 114 h 567"/>
                <a:gd name="T18" fmla="*/ 340 w 596"/>
                <a:gd name="T19" fmla="*/ 142 h 567"/>
                <a:gd name="T20" fmla="*/ 369 w 596"/>
                <a:gd name="T21" fmla="*/ 142 h 567"/>
                <a:gd name="T22" fmla="*/ 425 w 596"/>
                <a:gd name="T23" fmla="*/ 85 h 567"/>
                <a:gd name="T24" fmla="*/ 425 w 596"/>
                <a:gd name="T25" fmla="*/ 57 h 567"/>
                <a:gd name="T26" fmla="*/ 510 w 596"/>
                <a:gd name="T27" fmla="*/ 57 h 567"/>
                <a:gd name="T28" fmla="*/ 539 w 596"/>
                <a:gd name="T29" fmla="*/ 85 h 567"/>
                <a:gd name="T30" fmla="*/ 567 w 596"/>
                <a:gd name="T31" fmla="*/ 85 h 567"/>
                <a:gd name="T32" fmla="*/ 596 w 596"/>
                <a:gd name="T33" fmla="*/ 114 h 567"/>
                <a:gd name="T34" fmla="*/ 567 w 596"/>
                <a:gd name="T35" fmla="*/ 170 h 567"/>
                <a:gd name="T36" fmla="*/ 596 w 596"/>
                <a:gd name="T37" fmla="*/ 199 h 567"/>
                <a:gd name="T38" fmla="*/ 567 w 596"/>
                <a:gd name="T39" fmla="*/ 227 h 567"/>
                <a:gd name="T40" fmla="*/ 596 w 596"/>
                <a:gd name="T41" fmla="*/ 255 h 567"/>
                <a:gd name="T42" fmla="*/ 596 w 596"/>
                <a:gd name="T43" fmla="*/ 312 h 567"/>
                <a:gd name="T44" fmla="*/ 510 w 596"/>
                <a:gd name="T45" fmla="*/ 340 h 567"/>
                <a:gd name="T46" fmla="*/ 482 w 596"/>
                <a:gd name="T47" fmla="*/ 397 h 567"/>
                <a:gd name="T48" fmla="*/ 312 w 596"/>
                <a:gd name="T49" fmla="*/ 454 h 567"/>
                <a:gd name="T50" fmla="*/ 312 w 596"/>
                <a:gd name="T51" fmla="*/ 482 h 567"/>
                <a:gd name="T52" fmla="*/ 340 w 596"/>
                <a:gd name="T53" fmla="*/ 539 h 567"/>
                <a:gd name="T54" fmla="*/ 284 w 596"/>
                <a:gd name="T55" fmla="*/ 567 h 567"/>
                <a:gd name="T56" fmla="*/ 199 w 596"/>
                <a:gd name="T57" fmla="*/ 511 h 567"/>
                <a:gd name="T58" fmla="*/ 199 w 596"/>
                <a:gd name="T59" fmla="*/ 454 h 567"/>
                <a:gd name="T60" fmla="*/ 227 w 596"/>
                <a:gd name="T61" fmla="*/ 397 h 567"/>
                <a:gd name="T62" fmla="*/ 199 w 596"/>
                <a:gd name="T63" fmla="*/ 369 h 567"/>
                <a:gd name="T64" fmla="*/ 142 w 596"/>
                <a:gd name="T65" fmla="*/ 369 h 567"/>
                <a:gd name="T66" fmla="*/ 142 w 596"/>
                <a:gd name="T67" fmla="*/ 340 h 567"/>
                <a:gd name="T68" fmla="*/ 114 w 596"/>
                <a:gd name="T69" fmla="*/ 312 h 567"/>
                <a:gd name="T70" fmla="*/ 85 w 596"/>
                <a:gd name="T71" fmla="*/ 284 h 567"/>
                <a:gd name="T72" fmla="*/ 57 w 596"/>
                <a:gd name="T73" fmla="*/ 284 h 567"/>
                <a:gd name="T74" fmla="*/ 29 w 596"/>
                <a:gd name="T75" fmla="*/ 284 h 567"/>
                <a:gd name="T76" fmla="*/ 0 w 596"/>
                <a:gd name="T77" fmla="*/ 255 h 56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96" h="567">
                  <a:moveTo>
                    <a:pt x="0" y="255"/>
                  </a:moveTo>
                  <a:lnTo>
                    <a:pt x="0" y="170"/>
                  </a:lnTo>
                  <a:lnTo>
                    <a:pt x="29" y="170"/>
                  </a:lnTo>
                  <a:lnTo>
                    <a:pt x="85" y="142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42" y="29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340" y="142"/>
                  </a:lnTo>
                  <a:lnTo>
                    <a:pt x="369" y="142"/>
                  </a:lnTo>
                  <a:lnTo>
                    <a:pt x="425" y="85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67" y="85"/>
                  </a:lnTo>
                  <a:lnTo>
                    <a:pt x="596" y="114"/>
                  </a:lnTo>
                  <a:lnTo>
                    <a:pt x="567" y="170"/>
                  </a:lnTo>
                  <a:lnTo>
                    <a:pt x="596" y="199"/>
                  </a:lnTo>
                  <a:lnTo>
                    <a:pt x="567" y="227"/>
                  </a:lnTo>
                  <a:lnTo>
                    <a:pt x="596" y="255"/>
                  </a:lnTo>
                  <a:lnTo>
                    <a:pt x="596" y="312"/>
                  </a:lnTo>
                  <a:lnTo>
                    <a:pt x="510" y="340"/>
                  </a:lnTo>
                  <a:lnTo>
                    <a:pt x="482" y="397"/>
                  </a:lnTo>
                  <a:lnTo>
                    <a:pt x="312" y="454"/>
                  </a:lnTo>
                  <a:lnTo>
                    <a:pt x="312" y="482"/>
                  </a:lnTo>
                  <a:lnTo>
                    <a:pt x="340" y="539"/>
                  </a:lnTo>
                  <a:lnTo>
                    <a:pt x="284" y="567"/>
                  </a:lnTo>
                  <a:lnTo>
                    <a:pt x="199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99" y="369"/>
                  </a:lnTo>
                  <a:lnTo>
                    <a:pt x="142" y="369"/>
                  </a:lnTo>
                  <a:lnTo>
                    <a:pt x="142" y="340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57" y="284"/>
                  </a:lnTo>
                  <a:lnTo>
                    <a:pt x="29" y="284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8" name="Freeform 52">
              <a:extLst>
                <a:ext uri="{FF2B5EF4-FFF2-40B4-BE49-F238E27FC236}">
                  <a16:creationId xmlns:a16="http://schemas.microsoft.com/office/drawing/2014/main" id="{05C4677F-AE48-43D4-9BDF-F4AADF39A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493"/>
              <a:ext cx="453" cy="454"/>
            </a:xfrm>
            <a:custGeom>
              <a:avLst/>
              <a:gdLst>
                <a:gd name="T0" fmla="*/ 312 w 453"/>
                <a:gd name="T1" fmla="*/ 0 h 454"/>
                <a:gd name="T2" fmla="*/ 226 w 453"/>
                <a:gd name="T3" fmla="*/ 28 h 454"/>
                <a:gd name="T4" fmla="*/ 198 w 453"/>
                <a:gd name="T5" fmla="*/ 85 h 454"/>
                <a:gd name="T6" fmla="*/ 28 w 453"/>
                <a:gd name="T7" fmla="*/ 142 h 454"/>
                <a:gd name="T8" fmla="*/ 28 w 453"/>
                <a:gd name="T9" fmla="*/ 170 h 454"/>
                <a:gd name="T10" fmla="*/ 56 w 453"/>
                <a:gd name="T11" fmla="*/ 227 h 454"/>
                <a:gd name="T12" fmla="*/ 0 w 453"/>
                <a:gd name="T13" fmla="*/ 255 h 454"/>
                <a:gd name="T14" fmla="*/ 56 w 453"/>
                <a:gd name="T15" fmla="*/ 340 h 454"/>
                <a:gd name="T16" fmla="*/ 56 w 453"/>
                <a:gd name="T17" fmla="*/ 397 h 454"/>
                <a:gd name="T18" fmla="*/ 56 w 453"/>
                <a:gd name="T19" fmla="*/ 454 h 454"/>
                <a:gd name="T20" fmla="*/ 170 w 453"/>
                <a:gd name="T21" fmla="*/ 425 h 454"/>
                <a:gd name="T22" fmla="*/ 198 w 453"/>
                <a:gd name="T23" fmla="*/ 397 h 454"/>
                <a:gd name="T24" fmla="*/ 226 w 453"/>
                <a:gd name="T25" fmla="*/ 454 h 454"/>
                <a:gd name="T26" fmla="*/ 255 w 453"/>
                <a:gd name="T27" fmla="*/ 454 h 454"/>
                <a:gd name="T28" fmla="*/ 255 w 453"/>
                <a:gd name="T29" fmla="*/ 425 h 454"/>
                <a:gd name="T30" fmla="*/ 312 w 453"/>
                <a:gd name="T31" fmla="*/ 425 h 454"/>
                <a:gd name="T32" fmla="*/ 312 w 453"/>
                <a:gd name="T33" fmla="*/ 369 h 454"/>
                <a:gd name="T34" fmla="*/ 340 w 453"/>
                <a:gd name="T35" fmla="*/ 284 h 454"/>
                <a:gd name="T36" fmla="*/ 425 w 453"/>
                <a:gd name="T37" fmla="*/ 255 h 454"/>
                <a:gd name="T38" fmla="*/ 453 w 453"/>
                <a:gd name="T39" fmla="*/ 170 h 454"/>
                <a:gd name="T40" fmla="*/ 425 w 453"/>
                <a:gd name="T41" fmla="*/ 170 h 454"/>
                <a:gd name="T42" fmla="*/ 425 w 453"/>
                <a:gd name="T43" fmla="*/ 114 h 454"/>
                <a:gd name="T44" fmla="*/ 368 w 453"/>
                <a:gd name="T45" fmla="*/ 114 h 454"/>
                <a:gd name="T46" fmla="*/ 397 w 453"/>
                <a:gd name="T47" fmla="*/ 85 h 454"/>
                <a:gd name="T48" fmla="*/ 340 w 453"/>
                <a:gd name="T49" fmla="*/ 57 h 454"/>
                <a:gd name="T50" fmla="*/ 312 w 453"/>
                <a:gd name="T51" fmla="*/ 0 h 4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453" h="454">
                  <a:moveTo>
                    <a:pt x="312" y="0"/>
                  </a:moveTo>
                  <a:lnTo>
                    <a:pt x="226" y="28"/>
                  </a:lnTo>
                  <a:lnTo>
                    <a:pt x="198" y="85"/>
                  </a:lnTo>
                  <a:lnTo>
                    <a:pt x="28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55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25"/>
                  </a:lnTo>
                  <a:lnTo>
                    <a:pt x="198" y="397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425"/>
                  </a:lnTo>
                  <a:lnTo>
                    <a:pt x="312" y="425"/>
                  </a:lnTo>
                  <a:lnTo>
                    <a:pt x="312" y="369"/>
                  </a:lnTo>
                  <a:lnTo>
                    <a:pt x="340" y="284"/>
                  </a:lnTo>
                  <a:lnTo>
                    <a:pt x="425" y="255"/>
                  </a:lnTo>
                  <a:lnTo>
                    <a:pt x="453" y="170"/>
                  </a:lnTo>
                  <a:lnTo>
                    <a:pt x="425" y="170"/>
                  </a:lnTo>
                  <a:lnTo>
                    <a:pt x="425" y="114"/>
                  </a:lnTo>
                  <a:lnTo>
                    <a:pt x="368" y="114"/>
                  </a:lnTo>
                  <a:lnTo>
                    <a:pt x="397" y="85"/>
                  </a:lnTo>
                  <a:lnTo>
                    <a:pt x="340" y="57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9" name="Freeform 53">
              <a:extLst>
                <a:ext uri="{FF2B5EF4-FFF2-40B4-BE49-F238E27FC236}">
                  <a16:creationId xmlns:a16="http://schemas.microsoft.com/office/drawing/2014/main" id="{95AACA92-8362-455A-BFC1-206969313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1550"/>
              <a:ext cx="284" cy="283"/>
            </a:xfrm>
            <a:custGeom>
              <a:avLst/>
              <a:gdLst>
                <a:gd name="T0" fmla="*/ 199 w 284"/>
                <a:gd name="T1" fmla="*/ 0 h 283"/>
                <a:gd name="T2" fmla="*/ 256 w 284"/>
                <a:gd name="T3" fmla="*/ 0 h 283"/>
                <a:gd name="T4" fmla="*/ 284 w 284"/>
                <a:gd name="T5" fmla="*/ 28 h 283"/>
                <a:gd name="T6" fmla="*/ 256 w 284"/>
                <a:gd name="T7" fmla="*/ 85 h 283"/>
                <a:gd name="T8" fmla="*/ 256 w 284"/>
                <a:gd name="T9" fmla="*/ 142 h 283"/>
                <a:gd name="T10" fmla="*/ 256 w 284"/>
                <a:gd name="T11" fmla="*/ 198 h 283"/>
                <a:gd name="T12" fmla="*/ 227 w 284"/>
                <a:gd name="T13" fmla="*/ 198 h 283"/>
                <a:gd name="T14" fmla="*/ 199 w 284"/>
                <a:gd name="T15" fmla="*/ 198 h 283"/>
                <a:gd name="T16" fmla="*/ 199 w 284"/>
                <a:gd name="T17" fmla="*/ 255 h 283"/>
                <a:gd name="T18" fmla="*/ 171 w 284"/>
                <a:gd name="T19" fmla="*/ 283 h 283"/>
                <a:gd name="T20" fmla="*/ 114 w 284"/>
                <a:gd name="T21" fmla="*/ 283 h 283"/>
                <a:gd name="T22" fmla="*/ 29 w 284"/>
                <a:gd name="T23" fmla="*/ 283 h 283"/>
                <a:gd name="T24" fmla="*/ 0 w 284"/>
                <a:gd name="T25" fmla="*/ 227 h 283"/>
                <a:gd name="T26" fmla="*/ 29 w 284"/>
                <a:gd name="T27" fmla="*/ 170 h 283"/>
                <a:gd name="T28" fmla="*/ 57 w 284"/>
                <a:gd name="T29" fmla="*/ 198 h 283"/>
                <a:gd name="T30" fmla="*/ 114 w 284"/>
                <a:gd name="T31" fmla="*/ 170 h 283"/>
                <a:gd name="T32" fmla="*/ 114 w 284"/>
                <a:gd name="T33" fmla="*/ 85 h 283"/>
                <a:gd name="T34" fmla="*/ 142 w 284"/>
                <a:gd name="T35" fmla="*/ 28 h 283"/>
                <a:gd name="T36" fmla="*/ 171 w 284"/>
                <a:gd name="T37" fmla="*/ 28 h 283"/>
                <a:gd name="T38" fmla="*/ 199 w 284"/>
                <a:gd name="T39" fmla="*/ 0 h 28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4" h="283">
                  <a:moveTo>
                    <a:pt x="199" y="0"/>
                  </a:moveTo>
                  <a:lnTo>
                    <a:pt x="256" y="0"/>
                  </a:lnTo>
                  <a:lnTo>
                    <a:pt x="284" y="28"/>
                  </a:lnTo>
                  <a:lnTo>
                    <a:pt x="256" y="85"/>
                  </a:lnTo>
                  <a:lnTo>
                    <a:pt x="256" y="142"/>
                  </a:lnTo>
                  <a:lnTo>
                    <a:pt x="256" y="198"/>
                  </a:lnTo>
                  <a:lnTo>
                    <a:pt x="227" y="198"/>
                  </a:lnTo>
                  <a:lnTo>
                    <a:pt x="199" y="198"/>
                  </a:lnTo>
                  <a:lnTo>
                    <a:pt x="199" y="255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29" y="170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114" y="85"/>
                  </a:lnTo>
                  <a:lnTo>
                    <a:pt x="142" y="28"/>
                  </a:lnTo>
                  <a:lnTo>
                    <a:pt x="171" y="28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0" name="Freeform 54">
              <a:extLst>
                <a:ext uri="{FF2B5EF4-FFF2-40B4-BE49-F238E27FC236}">
                  <a16:creationId xmlns:a16="http://schemas.microsoft.com/office/drawing/2014/main" id="{C032FEB7-AC3D-4119-9D25-2B3973D7C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1890"/>
              <a:ext cx="227" cy="198"/>
            </a:xfrm>
            <a:custGeom>
              <a:avLst/>
              <a:gdLst>
                <a:gd name="T0" fmla="*/ 28 w 227"/>
                <a:gd name="T1" fmla="*/ 57 h 198"/>
                <a:gd name="T2" fmla="*/ 142 w 227"/>
                <a:gd name="T3" fmla="*/ 28 h 198"/>
                <a:gd name="T4" fmla="*/ 170 w 227"/>
                <a:gd name="T5" fmla="*/ 0 h 198"/>
                <a:gd name="T6" fmla="*/ 198 w 227"/>
                <a:gd name="T7" fmla="*/ 57 h 198"/>
                <a:gd name="T8" fmla="*/ 198 w 227"/>
                <a:gd name="T9" fmla="*/ 85 h 198"/>
                <a:gd name="T10" fmla="*/ 227 w 227"/>
                <a:gd name="T11" fmla="*/ 113 h 198"/>
                <a:gd name="T12" fmla="*/ 198 w 227"/>
                <a:gd name="T13" fmla="*/ 170 h 198"/>
                <a:gd name="T14" fmla="*/ 85 w 227"/>
                <a:gd name="T15" fmla="*/ 198 h 198"/>
                <a:gd name="T16" fmla="*/ 0 w 227"/>
                <a:gd name="T17" fmla="*/ 198 h 198"/>
                <a:gd name="T18" fmla="*/ 28 w 227"/>
                <a:gd name="T19" fmla="*/ 142 h 198"/>
                <a:gd name="T20" fmla="*/ 57 w 227"/>
                <a:gd name="T21" fmla="*/ 142 h 198"/>
                <a:gd name="T22" fmla="*/ 28 w 227"/>
                <a:gd name="T23" fmla="*/ 57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7" h="198">
                  <a:moveTo>
                    <a:pt x="28" y="57"/>
                  </a:moveTo>
                  <a:lnTo>
                    <a:pt x="142" y="28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198" y="170"/>
                  </a:lnTo>
                  <a:lnTo>
                    <a:pt x="85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57" y="142"/>
                  </a:lnTo>
                  <a:lnTo>
                    <a:pt x="28" y="5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1" name="Freeform 55">
              <a:extLst>
                <a:ext uri="{FF2B5EF4-FFF2-40B4-BE49-F238E27FC236}">
                  <a16:creationId xmlns:a16="http://schemas.microsoft.com/office/drawing/2014/main" id="{5312432B-C73E-40DF-B669-B20F4936E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1748"/>
              <a:ext cx="482" cy="794"/>
            </a:xfrm>
            <a:custGeom>
              <a:avLst/>
              <a:gdLst>
                <a:gd name="T0" fmla="*/ 397 w 482"/>
                <a:gd name="T1" fmla="*/ 0 h 794"/>
                <a:gd name="T2" fmla="*/ 425 w 482"/>
                <a:gd name="T3" fmla="*/ 29 h 794"/>
                <a:gd name="T4" fmla="*/ 397 w 482"/>
                <a:gd name="T5" fmla="*/ 57 h 794"/>
                <a:gd name="T6" fmla="*/ 397 w 482"/>
                <a:gd name="T7" fmla="*/ 199 h 794"/>
                <a:gd name="T8" fmla="*/ 425 w 482"/>
                <a:gd name="T9" fmla="*/ 227 h 794"/>
                <a:gd name="T10" fmla="*/ 454 w 482"/>
                <a:gd name="T11" fmla="*/ 227 h 794"/>
                <a:gd name="T12" fmla="*/ 397 w 482"/>
                <a:gd name="T13" fmla="*/ 255 h 794"/>
                <a:gd name="T14" fmla="*/ 482 w 482"/>
                <a:gd name="T15" fmla="*/ 340 h 794"/>
                <a:gd name="T16" fmla="*/ 425 w 482"/>
                <a:gd name="T17" fmla="*/ 369 h 794"/>
                <a:gd name="T18" fmla="*/ 482 w 482"/>
                <a:gd name="T19" fmla="*/ 426 h 794"/>
                <a:gd name="T20" fmla="*/ 482 w 482"/>
                <a:gd name="T21" fmla="*/ 482 h 794"/>
                <a:gd name="T22" fmla="*/ 454 w 482"/>
                <a:gd name="T23" fmla="*/ 539 h 794"/>
                <a:gd name="T24" fmla="*/ 425 w 482"/>
                <a:gd name="T25" fmla="*/ 567 h 794"/>
                <a:gd name="T26" fmla="*/ 397 w 482"/>
                <a:gd name="T27" fmla="*/ 539 h 794"/>
                <a:gd name="T28" fmla="*/ 284 w 482"/>
                <a:gd name="T29" fmla="*/ 454 h 794"/>
                <a:gd name="T30" fmla="*/ 227 w 482"/>
                <a:gd name="T31" fmla="*/ 596 h 794"/>
                <a:gd name="T32" fmla="*/ 255 w 482"/>
                <a:gd name="T33" fmla="*/ 596 h 794"/>
                <a:gd name="T34" fmla="*/ 255 w 482"/>
                <a:gd name="T35" fmla="*/ 681 h 794"/>
                <a:gd name="T36" fmla="*/ 227 w 482"/>
                <a:gd name="T37" fmla="*/ 737 h 794"/>
                <a:gd name="T38" fmla="*/ 198 w 482"/>
                <a:gd name="T39" fmla="*/ 766 h 794"/>
                <a:gd name="T40" fmla="*/ 142 w 482"/>
                <a:gd name="T41" fmla="*/ 794 h 794"/>
                <a:gd name="T42" fmla="*/ 142 w 482"/>
                <a:gd name="T43" fmla="*/ 766 h 794"/>
                <a:gd name="T44" fmla="*/ 113 w 482"/>
                <a:gd name="T45" fmla="*/ 766 h 794"/>
                <a:gd name="T46" fmla="*/ 142 w 482"/>
                <a:gd name="T47" fmla="*/ 709 h 794"/>
                <a:gd name="T48" fmla="*/ 113 w 482"/>
                <a:gd name="T49" fmla="*/ 709 h 794"/>
                <a:gd name="T50" fmla="*/ 57 w 482"/>
                <a:gd name="T51" fmla="*/ 652 h 794"/>
                <a:gd name="T52" fmla="*/ 142 w 482"/>
                <a:gd name="T53" fmla="*/ 624 h 794"/>
                <a:gd name="T54" fmla="*/ 142 w 482"/>
                <a:gd name="T55" fmla="*/ 567 h 794"/>
                <a:gd name="T56" fmla="*/ 170 w 482"/>
                <a:gd name="T57" fmla="*/ 539 h 794"/>
                <a:gd name="T58" fmla="*/ 85 w 482"/>
                <a:gd name="T59" fmla="*/ 511 h 794"/>
                <a:gd name="T60" fmla="*/ 0 w 482"/>
                <a:gd name="T61" fmla="*/ 340 h 794"/>
                <a:gd name="T62" fmla="*/ 85 w 482"/>
                <a:gd name="T63" fmla="*/ 340 h 794"/>
                <a:gd name="T64" fmla="*/ 198 w 482"/>
                <a:gd name="T65" fmla="*/ 312 h 794"/>
                <a:gd name="T66" fmla="*/ 227 w 482"/>
                <a:gd name="T67" fmla="*/ 255 h 794"/>
                <a:gd name="T68" fmla="*/ 198 w 482"/>
                <a:gd name="T69" fmla="*/ 227 h 794"/>
                <a:gd name="T70" fmla="*/ 198 w 482"/>
                <a:gd name="T71" fmla="*/ 199 h 794"/>
                <a:gd name="T72" fmla="*/ 227 w 482"/>
                <a:gd name="T73" fmla="*/ 199 h 794"/>
                <a:gd name="T74" fmla="*/ 227 w 482"/>
                <a:gd name="T75" fmla="*/ 170 h 794"/>
                <a:gd name="T76" fmla="*/ 284 w 482"/>
                <a:gd name="T77" fmla="*/ 170 h 794"/>
                <a:gd name="T78" fmla="*/ 284 w 482"/>
                <a:gd name="T79" fmla="*/ 114 h 794"/>
                <a:gd name="T80" fmla="*/ 312 w 482"/>
                <a:gd name="T81" fmla="*/ 29 h 794"/>
                <a:gd name="T82" fmla="*/ 397 w 482"/>
                <a:gd name="T83" fmla="*/ 0 h 7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82" h="794">
                  <a:moveTo>
                    <a:pt x="397" y="0"/>
                  </a:moveTo>
                  <a:lnTo>
                    <a:pt x="425" y="29"/>
                  </a:lnTo>
                  <a:lnTo>
                    <a:pt x="397" y="57"/>
                  </a:lnTo>
                  <a:lnTo>
                    <a:pt x="397" y="199"/>
                  </a:lnTo>
                  <a:lnTo>
                    <a:pt x="425" y="227"/>
                  </a:lnTo>
                  <a:lnTo>
                    <a:pt x="454" y="227"/>
                  </a:lnTo>
                  <a:lnTo>
                    <a:pt x="397" y="255"/>
                  </a:lnTo>
                  <a:lnTo>
                    <a:pt x="482" y="340"/>
                  </a:lnTo>
                  <a:lnTo>
                    <a:pt x="425" y="369"/>
                  </a:lnTo>
                  <a:lnTo>
                    <a:pt x="482" y="426"/>
                  </a:lnTo>
                  <a:lnTo>
                    <a:pt x="482" y="482"/>
                  </a:lnTo>
                  <a:lnTo>
                    <a:pt x="454" y="539"/>
                  </a:lnTo>
                  <a:lnTo>
                    <a:pt x="425" y="567"/>
                  </a:lnTo>
                  <a:lnTo>
                    <a:pt x="397" y="539"/>
                  </a:lnTo>
                  <a:lnTo>
                    <a:pt x="284" y="454"/>
                  </a:lnTo>
                  <a:lnTo>
                    <a:pt x="227" y="596"/>
                  </a:lnTo>
                  <a:lnTo>
                    <a:pt x="255" y="596"/>
                  </a:lnTo>
                  <a:lnTo>
                    <a:pt x="255" y="681"/>
                  </a:lnTo>
                  <a:lnTo>
                    <a:pt x="227" y="737"/>
                  </a:lnTo>
                  <a:lnTo>
                    <a:pt x="198" y="766"/>
                  </a:lnTo>
                  <a:lnTo>
                    <a:pt x="142" y="794"/>
                  </a:lnTo>
                  <a:lnTo>
                    <a:pt x="142" y="766"/>
                  </a:lnTo>
                  <a:lnTo>
                    <a:pt x="113" y="766"/>
                  </a:lnTo>
                  <a:lnTo>
                    <a:pt x="142" y="709"/>
                  </a:lnTo>
                  <a:lnTo>
                    <a:pt x="113" y="709"/>
                  </a:lnTo>
                  <a:lnTo>
                    <a:pt x="57" y="652"/>
                  </a:lnTo>
                  <a:lnTo>
                    <a:pt x="142" y="624"/>
                  </a:lnTo>
                  <a:lnTo>
                    <a:pt x="142" y="567"/>
                  </a:lnTo>
                  <a:lnTo>
                    <a:pt x="170" y="539"/>
                  </a:lnTo>
                  <a:lnTo>
                    <a:pt x="85" y="511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227"/>
                  </a:lnTo>
                  <a:lnTo>
                    <a:pt x="198" y="199"/>
                  </a:lnTo>
                  <a:lnTo>
                    <a:pt x="227" y="199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12" y="29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2" name="Freeform 56">
              <a:extLst>
                <a:ext uri="{FF2B5EF4-FFF2-40B4-BE49-F238E27FC236}">
                  <a16:creationId xmlns:a16="http://schemas.microsoft.com/office/drawing/2014/main" id="{24A79E0A-11ED-44B3-B8DE-C4DD0ECF4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60"/>
              <a:ext cx="199" cy="397"/>
            </a:xfrm>
            <a:custGeom>
              <a:avLst/>
              <a:gdLst>
                <a:gd name="T0" fmla="*/ 57 w 199"/>
                <a:gd name="T1" fmla="*/ 28 h 397"/>
                <a:gd name="T2" fmla="*/ 114 w 199"/>
                <a:gd name="T3" fmla="*/ 0 h 397"/>
                <a:gd name="T4" fmla="*/ 142 w 199"/>
                <a:gd name="T5" fmla="*/ 28 h 397"/>
                <a:gd name="T6" fmla="*/ 142 w 199"/>
                <a:gd name="T7" fmla="*/ 114 h 397"/>
                <a:gd name="T8" fmla="*/ 142 w 199"/>
                <a:gd name="T9" fmla="*/ 255 h 397"/>
                <a:gd name="T10" fmla="*/ 199 w 199"/>
                <a:gd name="T11" fmla="*/ 312 h 397"/>
                <a:gd name="T12" fmla="*/ 170 w 199"/>
                <a:gd name="T13" fmla="*/ 397 h 397"/>
                <a:gd name="T14" fmla="*/ 142 w 199"/>
                <a:gd name="T15" fmla="*/ 397 h 397"/>
                <a:gd name="T16" fmla="*/ 114 w 199"/>
                <a:gd name="T17" fmla="*/ 369 h 397"/>
                <a:gd name="T18" fmla="*/ 114 w 199"/>
                <a:gd name="T19" fmla="*/ 340 h 397"/>
                <a:gd name="T20" fmla="*/ 57 w 199"/>
                <a:gd name="T21" fmla="*/ 369 h 397"/>
                <a:gd name="T22" fmla="*/ 0 w 199"/>
                <a:gd name="T23" fmla="*/ 340 h 397"/>
                <a:gd name="T24" fmla="*/ 57 w 199"/>
                <a:gd name="T25" fmla="*/ 312 h 397"/>
                <a:gd name="T26" fmla="*/ 57 w 199"/>
                <a:gd name="T27" fmla="*/ 284 h 397"/>
                <a:gd name="T28" fmla="*/ 0 w 199"/>
                <a:gd name="T29" fmla="*/ 255 h 397"/>
                <a:gd name="T30" fmla="*/ 29 w 199"/>
                <a:gd name="T31" fmla="*/ 227 h 397"/>
                <a:gd name="T32" fmla="*/ 57 w 199"/>
                <a:gd name="T33" fmla="*/ 170 h 397"/>
                <a:gd name="T34" fmla="*/ 57 w 199"/>
                <a:gd name="T35" fmla="*/ 114 h 397"/>
                <a:gd name="T36" fmla="*/ 0 w 199"/>
                <a:gd name="T37" fmla="*/ 57 h 397"/>
                <a:gd name="T38" fmla="*/ 57 w 199"/>
                <a:gd name="T39" fmla="*/ 28 h 3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99" h="397">
                  <a:moveTo>
                    <a:pt x="57" y="28"/>
                  </a:moveTo>
                  <a:lnTo>
                    <a:pt x="114" y="0"/>
                  </a:lnTo>
                  <a:lnTo>
                    <a:pt x="142" y="28"/>
                  </a:lnTo>
                  <a:lnTo>
                    <a:pt x="142" y="114"/>
                  </a:lnTo>
                  <a:lnTo>
                    <a:pt x="142" y="255"/>
                  </a:lnTo>
                  <a:lnTo>
                    <a:pt x="199" y="312"/>
                  </a:lnTo>
                  <a:lnTo>
                    <a:pt x="170" y="397"/>
                  </a:lnTo>
                  <a:lnTo>
                    <a:pt x="142" y="397"/>
                  </a:lnTo>
                  <a:lnTo>
                    <a:pt x="114" y="369"/>
                  </a:lnTo>
                  <a:lnTo>
                    <a:pt x="114" y="340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57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3" name="Freeform 57">
              <a:extLst>
                <a:ext uri="{FF2B5EF4-FFF2-40B4-BE49-F238E27FC236}">
                  <a16:creationId xmlns:a16="http://schemas.microsoft.com/office/drawing/2014/main" id="{C3ACE0BD-6B9A-453E-B2DC-83213378B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202"/>
              <a:ext cx="284" cy="680"/>
            </a:xfrm>
            <a:custGeom>
              <a:avLst/>
              <a:gdLst>
                <a:gd name="T0" fmla="*/ 227 w 284"/>
                <a:gd name="T1" fmla="*/ 198 h 680"/>
                <a:gd name="T2" fmla="*/ 284 w 284"/>
                <a:gd name="T3" fmla="*/ 170 h 680"/>
                <a:gd name="T4" fmla="*/ 284 w 284"/>
                <a:gd name="T5" fmla="*/ 142 h 680"/>
                <a:gd name="T6" fmla="*/ 227 w 284"/>
                <a:gd name="T7" fmla="*/ 113 h 680"/>
                <a:gd name="T8" fmla="*/ 199 w 284"/>
                <a:gd name="T9" fmla="*/ 85 h 680"/>
                <a:gd name="T10" fmla="*/ 86 w 284"/>
                <a:gd name="T11" fmla="*/ 0 h 680"/>
                <a:gd name="T12" fmla="*/ 29 w 284"/>
                <a:gd name="T13" fmla="*/ 142 h 680"/>
                <a:gd name="T14" fmla="*/ 57 w 284"/>
                <a:gd name="T15" fmla="*/ 142 h 680"/>
                <a:gd name="T16" fmla="*/ 57 w 284"/>
                <a:gd name="T17" fmla="*/ 227 h 680"/>
                <a:gd name="T18" fmla="*/ 29 w 284"/>
                <a:gd name="T19" fmla="*/ 283 h 680"/>
                <a:gd name="T20" fmla="*/ 0 w 284"/>
                <a:gd name="T21" fmla="*/ 312 h 680"/>
                <a:gd name="T22" fmla="*/ 29 w 284"/>
                <a:gd name="T23" fmla="*/ 397 h 680"/>
                <a:gd name="T24" fmla="*/ 86 w 284"/>
                <a:gd name="T25" fmla="*/ 453 h 680"/>
                <a:gd name="T26" fmla="*/ 86 w 284"/>
                <a:gd name="T27" fmla="*/ 567 h 680"/>
                <a:gd name="T28" fmla="*/ 57 w 284"/>
                <a:gd name="T29" fmla="*/ 595 h 680"/>
                <a:gd name="T30" fmla="*/ 86 w 284"/>
                <a:gd name="T31" fmla="*/ 652 h 680"/>
                <a:gd name="T32" fmla="*/ 114 w 284"/>
                <a:gd name="T33" fmla="*/ 680 h 680"/>
                <a:gd name="T34" fmla="*/ 114 w 284"/>
                <a:gd name="T35" fmla="*/ 624 h 680"/>
                <a:gd name="T36" fmla="*/ 171 w 284"/>
                <a:gd name="T37" fmla="*/ 624 h 680"/>
                <a:gd name="T38" fmla="*/ 199 w 284"/>
                <a:gd name="T39" fmla="*/ 595 h 680"/>
                <a:gd name="T40" fmla="*/ 227 w 284"/>
                <a:gd name="T41" fmla="*/ 453 h 680"/>
                <a:gd name="T42" fmla="*/ 199 w 284"/>
                <a:gd name="T43" fmla="*/ 425 h 680"/>
                <a:gd name="T44" fmla="*/ 227 w 284"/>
                <a:gd name="T45" fmla="*/ 368 h 680"/>
                <a:gd name="T46" fmla="*/ 227 w 284"/>
                <a:gd name="T47" fmla="*/ 340 h 680"/>
                <a:gd name="T48" fmla="*/ 256 w 284"/>
                <a:gd name="T49" fmla="*/ 312 h 680"/>
                <a:gd name="T50" fmla="*/ 256 w 284"/>
                <a:gd name="T51" fmla="*/ 255 h 680"/>
                <a:gd name="T52" fmla="*/ 227 w 284"/>
                <a:gd name="T53" fmla="*/ 227 h 680"/>
                <a:gd name="T54" fmla="*/ 227 w 284"/>
                <a:gd name="T55" fmla="*/ 198 h 6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4" h="680">
                  <a:moveTo>
                    <a:pt x="227" y="198"/>
                  </a:moveTo>
                  <a:lnTo>
                    <a:pt x="284" y="170"/>
                  </a:lnTo>
                  <a:lnTo>
                    <a:pt x="284" y="142"/>
                  </a:lnTo>
                  <a:lnTo>
                    <a:pt x="227" y="113"/>
                  </a:lnTo>
                  <a:lnTo>
                    <a:pt x="199" y="85"/>
                  </a:lnTo>
                  <a:lnTo>
                    <a:pt x="86" y="0"/>
                  </a:lnTo>
                  <a:lnTo>
                    <a:pt x="29" y="142"/>
                  </a:lnTo>
                  <a:lnTo>
                    <a:pt x="57" y="142"/>
                  </a:lnTo>
                  <a:lnTo>
                    <a:pt x="57" y="227"/>
                  </a:lnTo>
                  <a:lnTo>
                    <a:pt x="29" y="283"/>
                  </a:lnTo>
                  <a:lnTo>
                    <a:pt x="0" y="312"/>
                  </a:lnTo>
                  <a:lnTo>
                    <a:pt x="29" y="397"/>
                  </a:lnTo>
                  <a:lnTo>
                    <a:pt x="86" y="453"/>
                  </a:lnTo>
                  <a:lnTo>
                    <a:pt x="86" y="567"/>
                  </a:lnTo>
                  <a:lnTo>
                    <a:pt x="57" y="595"/>
                  </a:lnTo>
                  <a:lnTo>
                    <a:pt x="86" y="652"/>
                  </a:lnTo>
                  <a:lnTo>
                    <a:pt x="114" y="680"/>
                  </a:lnTo>
                  <a:lnTo>
                    <a:pt x="114" y="624"/>
                  </a:lnTo>
                  <a:lnTo>
                    <a:pt x="171" y="624"/>
                  </a:lnTo>
                  <a:lnTo>
                    <a:pt x="199" y="595"/>
                  </a:lnTo>
                  <a:lnTo>
                    <a:pt x="227" y="453"/>
                  </a:lnTo>
                  <a:lnTo>
                    <a:pt x="199" y="425"/>
                  </a:lnTo>
                  <a:lnTo>
                    <a:pt x="227" y="368"/>
                  </a:lnTo>
                  <a:lnTo>
                    <a:pt x="227" y="340"/>
                  </a:lnTo>
                  <a:lnTo>
                    <a:pt x="256" y="312"/>
                  </a:lnTo>
                  <a:lnTo>
                    <a:pt x="256" y="255"/>
                  </a:lnTo>
                  <a:lnTo>
                    <a:pt x="227" y="227"/>
                  </a:lnTo>
                  <a:lnTo>
                    <a:pt x="227" y="19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4" name="Freeform 58">
              <a:extLst>
                <a:ext uri="{FF2B5EF4-FFF2-40B4-BE49-F238E27FC236}">
                  <a16:creationId xmlns:a16="http://schemas.microsoft.com/office/drawing/2014/main" id="{89D88790-92AB-452C-8702-CF972BB1C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996"/>
              <a:ext cx="680" cy="680"/>
            </a:xfrm>
            <a:custGeom>
              <a:avLst/>
              <a:gdLst>
                <a:gd name="T0" fmla="*/ 482 w 680"/>
                <a:gd name="T1" fmla="*/ 680 h 680"/>
                <a:gd name="T2" fmla="*/ 454 w 680"/>
                <a:gd name="T3" fmla="*/ 652 h 680"/>
                <a:gd name="T4" fmla="*/ 482 w 680"/>
                <a:gd name="T5" fmla="*/ 623 h 680"/>
                <a:gd name="T6" fmla="*/ 454 w 680"/>
                <a:gd name="T7" fmla="*/ 567 h 680"/>
                <a:gd name="T8" fmla="*/ 482 w 680"/>
                <a:gd name="T9" fmla="*/ 567 h 680"/>
                <a:gd name="T10" fmla="*/ 454 w 680"/>
                <a:gd name="T11" fmla="*/ 482 h 680"/>
                <a:gd name="T12" fmla="*/ 425 w 680"/>
                <a:gd name="T13" fmla="*/ 482 h 680"/>
                <a:gd name="T14" fmla="*/ 425 w 680"/>
                <a:gd name="T15" fmla="*/ 425 h 680"/>
                <a:gd name="T16" fmla="*/ 369 w 680"/>
                <a:gd name="T17" fmla="*/ 425 h 680"/>
                <a:gd name="T18" fmla="*/ 340 w 680"/>
                <a:gd name="T19" fmla="*/ 311 h 680"/>
                <a:gd name="T20" fmla="*/ 312 w 680"/>
                <a:gd name="T21" fmla="*/ 283 h 680"/>
                <a:gd name="T22" fmla="*/ 312 w 680"/>
                <a:gd name="T23" fmla="*/ 255 h 680"/>
                <a:gd name="T24" fmla="*/ 284 w 680"/>
                <a:gd name="T25" fmla="*/ 198 h 680"/>
                <a:gd name="T26" fmla="*/ 170 w 680"/>
                <a:gd name="T27" fmla="*/ 198 h 680"/>
                <a:gd name="T28" fmla="*/ 142 w 680"/>
                <a:gd name="T29" fmla="*/ 226 h 680"/>
                <a:gd name="T30" fmla="*/ 85 w 680"/>
                <a:gd name="T31" fmla="*/ 198 h 680"/>
                <a:gd name="T32" fmla="*/ 57 w 680"/>
                <a:gd name="T33" fmla="*/ 226 h 680"/>
                <a:gd name="T34" fmla="*/ 0 w 680"/>
                <a:gd name="T35" fmla="*/ 198 h 680"/>
                <a:gd name="T36" fmla="*/ 57 w 680"/>
                <a:gd name="T37" fmla="*/ 198 h 680"/>
                <a:gd name="T38" fmla="*/ 85 w 680"/>
                <a:gd name="T39" fmla="*/ 113 h 680"/>
                <a:gd name="T40" fmla="*/ 113 w 680"/>
                <a:gd name="T41" fmla="*/ 113 h 680"/>
                <a:gd name="T42" fmla="*/ 199 w 680"/>
                <a:gd name="T43" fmla="*/ 113 h 680"/>
                <a:gd name="T44" fmla="*/ 227 w 680"/>
                <a:gd name="T45" fmla="*/ 56 h 680"/>
                <a:gd name="T46" fmla="*/ 227 w 680"/>
                <a:gd name="T47" fmla="*/ 28 h 680"/>
                <a:gd name="T48" fmla="*/ 255 w 680"/>
                <a:gd name="T49" fmla="*/ 0 h 680"/>
                <a:gd name="T50" fmla="*/ 340 w 680"/>
                <a:gd name="T51" fmla="*/ 0 h 680"/>
                <a:gd name="T52" fmla="*/ 369 w 680"/>
                <a:gd name="T53" fmla="*/ 28 h 680"/>
                <a:gd name="T54" fmla="*/ 397 w 680"/>
                <a:gd name="T55" fmla="*/ 28 h 680"/>
                <a:gd name="T56" fmla="*/ 425 w 680"/>
                <a:gd name="T57" fmla="*/ 85 h 680"/>
                <a:gd name="T58" fmla="*/ 369 w 680"/>
                <a:gd name="T59" fmla="*/ 85 h 680"/>
                <a:gd name="T60" fmla="*/ 340 w 680"/>
                <a:gd name="T61" fmla="*/ 113 h 680"/>
                <a:gd name="T62" fmla="*/ 454 w 680"/>
                <a:gd name="T63" fmla="*/ 255 h 680"/>
                <a:gd name="T64" fmla="*/ 482 w 680"/>
                <a:gd name="T65" fmla="*/ 255 h 680"/>
                <a:gd name="T66" fmla="*/ 482 w 680"/>
                <a:gd name="T67" fmla="*/ 226 h 680"/>
                <a:gd name="T68" fmla="*/ 567 w 680"/>
                <a:gd name="T69" fmla="*/ 226 h 680"/>
                <a:gd name="T70" fmla="*/ 680 w 680"/>
                <a:gd name="T71" fmla="*/ 226 h 680"/>
                <a:gd name="T72" fmla="*/ 652 w 680"/>
                <a:gd name="T73" fmla="*/ 311 h 680"/>
                <a:gd name="T74" fmla="*/ 624 w 680"/>
                <a:gd name="T75" fmla="*/ 368 h 680"/>
                <a:gd name="T76" fmla="*/ 652 w 680"/>
                <a:gd name="T77" fmla="*/ 397 h 680"/>
                <a:gd name="T78" fmla="*/ 624 w 680"/>
                <a:gd name="T79" fmla="*/ 453 h 680"/>
                <a:gd name="T80" fmla="*/ 652 w 680"/>
                <a:gd name="T81" fmla="*/ 510 h 680"/>
                <a:gd name="T82" fmla="*/ 595 w 680"/>
                <a:gd name="T83" fmla="*/ 510 h 680"/>
                <a:gd name="T84" fmla="*/ 595 w 680"/>
                <a:gd name="T85" fmla="*/ 652 h 680"/>
                <a:gd name="T86" fmla="*/ 567 w 680"/>
                <a:gd name="T87" fmla="*/ 680 h 680"/>
                <a:gd name="T88" fmla="*/ 539 w 680"/>
                <a:gd name="T89" fmla="*/ 652 h 680"/>
                <a:gd name="T90" fmla="*/ 482 w 680"/>
                <a:gd name="T91" fmla="*/ 680 h 6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80" h="680">
                  <a:moveTo>
                    <a:pt x="482" y="680"/>
                  </a:moveTo>
                  <a:lnTo>
                    <a:pt x="454" y="652"/>
                  </a:lnTo>
                  <a:lnTo>
                    <a:pt x="482" y="623"/>
                  </a:lnTo>
                  <a:lnTo>
                    <a:pt x="454" y="567"/>
                  </a:lnTo>
                  <a:lnTo>
                    <a:pt x="482" y="567"/>
                  </a:lnTo>
                  <a:lnTo>
                    <a:pt x="454" y="482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340" y="311"/>
                  </a:lnTo>
                  <a:lnTo>
                    <a:pt x="312" y="283"/>
                  </a:lnTo>
                  <a:lnTo>
                    <a:pt x="312" y="255"/>
                  </a:lnTo>
                  <a:lnTo>
                    <a:pt x="284" y="198"/>
                  </a:lnTo>
                  <a:lnTo>
                    <a:pt x="170" y="198"/>
                  </a:lnTo>
                  <a:lnTo>
                    <a:pt x="142" y="226"/>
                  </a:lnTo>
                  <a:lnTo>
                    <a:pt x="85" y="198"/>
                  </a:lnTo>
                  <a:lnTo>
                    <a:pt x="57" y="226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85" y="113"/>
                  </a:lnTo>
                  <a:lnTo>
                    <a:pt x="113" y="113"/>
                  </a:lnTo>
                  <a:lnTo>
                    <a:pt x="199" y="113"/>
                  </a:lnTo>
                  <a:lnTo>
                    <a:pt x="227" y="56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369" y="28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454" y="255"/>
                  </a:lnTo>
                  <a:lnTo>
                    <a:pt x="482" y="255"/>
                  </a:lnTo>
                  <a:lnTo>
                    <a:pt x="482" y="226"/>
                  </a:lnTo>
                  <a:lnTo>
                    <a:pt x="567" y="226"/>
                  </a:lnTo>
                  <a:lnTo>
                    <a:pt x="680" y="226"/>
                  </a:lnTo>
                  <a:lnTo>
                    <a:pt x="652" y="311"/>
                  </a:lnTo>
                  <a:lnTo>
                    <a:pt x="624" y="368"/>
                  </a:lnTo>
                  <a:lnTo>
                    <a:pt x="652" y="397"/>
                  </a:lnTo>
                  <a:lnTo>
                    <a:pt x="624" y="453"/>
                  </a:lnTo>
                  <a:lnTo>
                    <a:pt x="652" y="510"/>
                  </a:lnTo>
                  <a:lnTo>
                    <a:pt x="595" y="510"/>
                  </a:lnTo>
                  <a:lnTo>
                    <a:pt x="595" y="652"/>
                  </a:lnTo>
                  <a:lnTo>
                    <a:pt x="567" y="680"/>
                  </a:lnTo>
                  <a:lnTo>
                    <a:pt x="539" y="652"/>
                  </a:lnTo>
                  <a:lnTo>
                    <a:pt x="482" y="68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5" name="Freeform 59">
              <a:extLst>
                <a:ext uri="{FF2B5EF4-FFF2-40B4-BE49-F238E27FC236}">
                  <a16:creationId xmlns:a16="http://schemas.microsoft.com/office/drawing/2014/main" id="{A483172E-D204-4233-A62D-43F29DCCF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0" y="4073"/>
              <a:ext cx="1843" cy="1219"/>
            </a:xfrm>
            <a:custGeom>
              <a:avLst/>
              <a:gdLst>
                <a:gd name="T0" fmla="*/ 170 w 1843"/>
                <a:gd name="T1" fmla="*/ 1162 h 1219"/>
                <a:gd name="T2" fmla="*/ 170 w 1843"/>
                <a:gd name="T3" fmla="*/ 1077 h 1219"/>
                <a:gd name="T4" fmla="*/ 142 w 1843"/>
                <a:gd name="T5" fmla="*/ 992 h 1219"/>
                <a:gd name="T6" fmla="*/ 142 w 1843"/>
                <a:gd name="T7" fmla="*/ 879 h 1219"/>
                <a:gd name="T8" fmla="*/ 85 w 1843"/>
                <a:gd name="T9" fmla="*/ 879 h 1219"/>
                <a:gd name="T10" fmla="*/ 142 w 1843"/>
                <a:gd name="T11" fmla="*/ 737 h 1219"/>
                <a:gd name="T12" fmla="*/ 85 w 1843"/>
                <a:gd name="T13" fmla="*/ 709 h 1219"/>
                <a:gd name="T14" fmla="*/ 57 w 1843"/>
                <a:gd name="T15" fmla="*/ 652 h 1219"/>
                <a:gd name="T16" fmla="*/ 0 w 1843"/>
                <a:gd name="T17" fmla="*/ 624 h 1219"/>
                <a:gd name="T18" fmla="*/ 0 w 1843"/>
                <a:gd name="T19" fmla="*/ 510 h 1219"/>
                <a:gd name="T20" fmla="*/ 0 w 1843"/>
                <a:gd name="T21" fmla="*/ 482 h 1219"/>
                <a:gd name="T22" fmla="*/ 85 w 1843"/>
                <a:gd name="T23" fmla="*/ 425 h 1219"/>
                <a:gd name="T24" fmla="*/ 142 w 1843"/>
                <a:gd name="T25" fmla="*/ 454 h 1219"/>
                <a:gd name="T26" fmla="*/ 255 w 1843"/>
                <a:gd name="T27" fmla="*/ 425 h 1219"/>
                <a:gd name="T28" fmla="*/ 397 w 1843"/>
                <a:gd name="T29" fmla="*/ 397 h 1219"/>
                <a:gd name="T30" fmla="*/ 454 w 1843"/>
                <a:gd name="T31" fmla="*/ 425 h 1219"/>
                <a:gd name="T32" fmla="*/ 539 w 1843"/>
                <a:gd name="T33" fmla="*/ 340 h 1219"/>
                <a:gd name="T34" fmla="*/ 510 w 1843"/>
                <a:gd name="T35" fmla="*/ 255 h 1219"/>
                <a:gd name="T36" fmla="*/ 510 w 1843"/>
                <a:gd name="T37" fmla="*/ 142 h 1219"/>
                <a:gd name="T38" fmla="*/ 567 w 1843"/>
                <a:gd name="T39" fmla="*/ 85 h 1219"/>
                <a:gd name="T40" fmla="*/ 1021 w 1843"/>
                <a:gd name="T41" fmla="*/ 57 h 1219"/>
                <a:gd name="T42" fmla="*/ 1049 w 1843"/>
                <a:gd name="T43" fmla="*/ 113 h 1219"/>
                <a:gd name="T44" fmla="*/ 1219 w 1843"/>
                <a:gd name="T45" fmla="*/ 170 h 1219"/>
                <a:gd name="T46" fmla="*/ 1361 w 1843"/>
                <a:gd name="T47" fmla="*/ 227 h 1219"/>
                <a:gd name="T48" fmla="*/ 1389 w 1843"/>
                <a:gd name="T49" fmla="*/ 255 h 1219"/>
                <a:gd name="T50" fmla="*/ 1531 w 1843"/>
                <a:gd name="T51" fmla="*/ 312 h 1219"/>
                <a:gd name="T52" fmla="*/ 1531 w 1843"/>
                <a:gd name="T53" fmla="*/ 397 h 1219"/>
                <a:gd name="T54" fmla="*/ 1644 w 1843"/>
                <a:gd name="T55" fmla="*/ 454 h 1219"/>
                <a:gd name="T56" fmla="*/ 1588 w 1843"/>
                <a:gd name="T57" fmla="*/ 539 h 1219"/>
                <a:gd name="T58" fmla="*/ 1701 w 1843"/>
                <a:gd name="T59" fmla="*/ 680 h 1219"/>
                <a:gd name="T60" fmla="*/ 1758 w 1843"/>
                <a:gd name="T61" fmla="*/ 709 h 1219"/>
                <a:gd name="T62" fmla="*/ 1814 w 1843"/>
                <a:gd name="T63" fmla="*/ 794 h 1219"/>
                <a:gd name="T64" fmla="*/ 1758 w 1843"/>
                <a:gd name="T65" fmla="*/ 822 h 1219"/>
                <a:gd name="T66" fmla="*/ 1729 w 1843"/>
                <a:gd name="T67" fmla="*/ 964 h 1219"/>
                <a:gd name="T68" fmla="*/ 1701 w 1843"/>
                <a:gd name="T69" fmla="*/ 1106 h 1219"/>
                <a:gd name="T70" fmla="*/ 1644 w 1843"/>
                <a:gd name="T71" fmla="*/ 1191 h 1219"/>
                <a:gd name="T72" fmla="*/ 1503 w 1843"/>
                <a:gd name="T73" fmla="*/ 1191 h 1219"/>
                <a:gd name="T74" fmla="*/ 1389 w 1843"/>
                <a:gd name="T75" fmla="*/ 1134 h 1219"/>
                <a:gd name="T76" fmla="*/ 1276 w 1843"/>
                <a:gd name="T77" fmla="*/ 1106 h 1219"/>
                <a:gd name="T78" fmla="*/ 1219 w 1843"/>
                <a:gd name="T79" fmla="*/ 1049 h 1219"/>
                <a:gd name="T80" fmla="*/ 1162 w 1843"/>
                <a:gd name="T81" fmla="*/ 1021 h 1219"/>
                <a:gd name="T82" fmla="*/ 1106 w 1843"/>
                <a:gd name="T83" fmla="*/ 992 h 1219"/>
                <a:gd name="T84" fmla="*/ 1077 w 1843"/>
                <a:gd name="T85" fmla="*/ 907 h 1219"/>
                <a:gd name="T86" fmla="*/ 992 w 1843"/>
                <a:gd name="T87" fmla="*/ 935 h 1219"/>
                <a:gd name="T88" fmla="*/ 936 w 1843"/>
                <a:gd name="T89" fmla="*/ 935 h 1219"/>
                <a:gd name="T90" fmla="*/ 879 w 1843"/>
                <a:gd name="T91" fmla="*/ 935 h 1219"/>
                <a:gd name="T92" fmla="*/ 879 w 1843"/>
                <a:gd name="T93" fmla="*/ 850 h 1219"/>
                <a:gd name="T94" fmla="*/ 794 w 1843"/>
                <a:gd name="T95" fmla="*/ 850 h 1219"/>
                <a:gd name="T96" fmla="*/ 737 w 1843"/>
                <a:gd name="T97" fmla="*/ 964 h 1219"/>
                <a:gd name="T98" fmla="*/ 709 w 1843"/>
                <a:gd name="T99" fmla="*/ 1021 h 1219"/>
                <a:gd name="T100" fmla="*/ 709 w 1843"/>
                <a:gd name="T101" fmla="*/ 1191 h 1219"/>
                <a:gd name="T102" fmla="*/ 624 w 1843"/>
                <a:gd name="T103" fmla="*/ 1162 h 1219"/>
                <a:gd name="T104" fmla="*/ 539 w 1843"/>
                <a:gd name="T105" fmla="*/ 1162 h 1219"/>
                <a:gd name="T106" fmla="*/ 454 w 1843"/>
                <a:gd name="T107" fmla="*/ 1191 h 1219"/>
                <a:gd name="T108" fmla="*/ 425 w 1843"/>
                <a:gd name="T109" fmla="*/ 1134 h 1219"/>
                <a:gd name="T110" fmla="*/ 340 w 1843"/>
                <a:gd name="T111" fmla="*/ 1134 h 1219"/>
                <a:gd name="T112" fmla="*/ 284 w 1843"/>
                <a:gd name="T113" fmla="*/ 1191 h 12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843" h="1219">
                  <a:moveTo>
                    <a:pt x="227" y="1191"/>
                  </a:moveTo>
                  <a:lnTo>
                    <a:pt x="170" y="1162"/>
                  </a:lnTo>
                  <a:lnTo>
                    <a:pt x="199" y="1106"/>
                  </a:lnTo>
                  <a:lnTo>
                    <a:pt x="170" y="1077"/>
                  </a:lnTo>
                  <a:lnTo>
                    <a:pt x="170" y="1021"/>
                  </a:lnTo>
                  <a:lnTo>
                    <a:pt x="142" y="992"/>
                  </a:lnTo>
                  <a:lnTo>
                    <a:pt x="170" y="879"/>
                  </a:lnTo>
                  <a:lnTo>
                    <a:pt x="142" y="879"/>
                  </a:lnTo>
                  <a:lnTo>
                    <a:pt x="113" y="907"/>
                  </a:lnTo>
                  <a:lnTo>
                    <a:pt x="85" y="879"/>
                  </a:lnTo>
                  <a:lnTo>
                    <a:pt x="113" y="794"/>
                  </a:lnTo>
                  <a:lnTo>
                    <a:pt x="142" y="737"/>
                  </a:lnTo>
                  <a:lnTo>
                    <a:pt x="85" y="737"/>
                  </a:lnTo>
                  <a:lnTo>
                    <a:pt x="85" y="709"/>
                  </a:lnTo>
                  <a:lnTo>
                    <a:pt x="28" y="709"/>
                  </a:lnTo>
                  <a:lnTo>
                    <a:pt x="57" y="652"/>
                  </a:lnTo>
                  <a:lnTo>
                    <a:pt x="28" y="652"/>
                  </a:lnTo>
                  <a:lnTo>
                    <a:pt x="0" y="624"/>
                  </a:lnTo>
                  <a:lnTo>
                    <a:pt x="28" y="595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0" y="482"/>
                  </a:lnTo>
                  <a:lnTo>
                    <a:pt x="57" y="454"/>
                  </a:lnTo>
                  <a:lnTo>
                    <a:pt x="85" y="425"/>
                  </a:lnTo>
                  <a:lnTo>
                    <a:pt x="113" y="454"/>
                  </a:lnTo>
                  <a:lnTo>
                    <a:pt x="142" y="454"/>
                  </a:lnTo>
                  <a:lnTo>
                    <a:pt x="227" y="482"/>
                  </a:lnTo>
                  <a:lnTo>
                    <a:pt x="255" y="425"/>
                  </a:lnTo>
                  <a:lnTo>
                    <a:pt x="312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425"/>
                  </a:lnTo>
                  <a:lnTo>
                    <a:pt x="567" y="425"/>
                  </a:lnTo>
                  <a:lnTo>
                    <a:pt x="539" y="340"/>
                  </a:lnTo>
                  <a:lnTo>
                    <a:pt x="482" y="312"/>
                  </a:lnTo>
                  <a:lnTo>
                    <a:pt x="510" y="255"/>
                  </a:lnTo>
                  <a:lnTo>
                    <a:pt x="482" y="227"/>
                  </a:lnTo>
                  <a:lnTo>
                    <a:pt x="510" y="142"/>
                  </a:lnTo>
                  <a:lnTo>
                    <a:pt x="482" y="113"/>
                  </a:lnTo>
                  <a:lnTo>
                    <a:pt x="567" y="85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85"/>
                  </a:lnTo>
                  <a:lnTo>
                    <a:pt x="1049" y="113"/>
                  </a:lnTo>
                  <a:lnTo>
                    <a:pt x="1134" y="170"/>
                  </a:lnTo>
                  <a:lnTo>
                    <a:pt x="1219" y="170"/>
                  </a:lnTo>
                  <a:lnTo>
                    <a:pt x="1276" y="227"/>
                  </a:lnTo>
                  <a:lnTo>
                    <a:pt x="1361" y="227"/>
                  </a:lnTo>
                  <a:lnTo>
                    <a:pt x="1361" y="255"/>
                  </a:lnTo>
                  <a:lnTo>
                    <a:pt x="1389" y="255"/>
                  </a:lnTo>
                  <a:lnTo>
                    <a:pt x="1474" y="312"/>
                  </a:lnTo>
                  <a:lnTo>
                    <a:pt x="1531" y="312"/>
                  </a:lnTo>
                  <a:lnTo>
                    <a:pt x="1503" y="368"/>
                  </a:lnTo>
                  <a:lnTo>
                    <a:pt x="1531" y="397"/>
                  </a:lnTo>
                  <a:lnTo>
                    <a:pt x="1531" y="454"/>
                  </a:lnTo>
                  <a:lnTo>
                    <a:pt x="1644" y="454"/>
                  </a:lnTo>
                  <a:lnTo>
                    <a:pt x="1701" y="482"/>
                  </a:lnTo>
                  <a:lnTo>
                    <a:pt x="1588" y="539"/>
                  </a:lnTo>
                  <a:lnTo>
                    <a:pt x="1559" y="595"/>
                  </a:lnTo>
                  <a:lnTo>
                    <a:pt x="1701" y="680"/>
                  </a:lnTo>
                  <a:lnTo>
                    <a:pt x="1729" y="680"/>
                  </a:lnTo>
                  <a:lnTo>
                    <a:pt x="1758" y="709"/>
                  </a:lnTo>
                  <a:lnTo>
                    <a:pt x="1843" y="737"/>
                  </a:lnTo>
                  <a:lnTo>
                    <a:pt x="1814" y="794"/>
                  </a:lnTo>
                  <a:lnTo>
                    <a:pt x="1786" y="794"/>
                  </a:lnTo>
                  <a:lnTo>
                    <a:pt x="1758" y="822"/>
                  </a:lnTo>
                  <a:lnTo>
                    <a:pt x="1814" y="935"/>
                  </a:lnTo>
                  <a:lnTo>
                    <a:pt x="1729" y="964"/>
                  </a:lnTo>
                  <a:lnTo>
                    <a:pt x="1729" y="1077"/>
                  </a:lnTo>
                  <a:lnTo>
                    <a:pt x="1701" y="1106"/>
                  </a:lnTo>
                  <a:lnTo>
                    <a:pt x="1701" y="1134"/>
                  </a:lnTo>
                  <a:lnTo>
                    <a:pt x="1644" y="1191"/>
                  </a:lnTo>
                  <a:lnTo>
                    <a:pt x="1588" y="1219"/>
                  </a:lnTo>
                  <a:lnTo>
                    <a:pt x="1503" y="1191"/>
                  </a:lnTo>
                  <a:lnTo>
                    <a:pt x="1503" y="1162"/>
                  </a:lnTo>
                  <a:lnTo>
                    <a:pt x="1389" y="1134"/>
                  </a:lnTo>
                  <a:lnTo>
                    <a:pt x="1361" y="1106"/>
                  </a:lnTo>
                  <a:lnTo>
                    <a:pt x="1276" y="1106"/>
                  </a:lnTo>
                  <a:lnTo>
                    <a:pt x="1219" y="1077"/>
                  </a:lnTo>
                  <a:lnTo>
                    <a:pt x="1219" y="1049"/>
                  </a:lnTo>
                  <a:lnTo>
                    <a:pt x="1162" y="1049"/>
                  </a:lnTo>
                  <a:lnTo>
                    <a:pt x="1162" y="1021"/>
                  </a:lnTo>
                  <a:lnTo>
                    <a:pt x="1134" y="964"/>
                  </a:lnTo>
                  <a:lnTo>
                    <a:pt x="1106" y="992"/>
                  </a:lnTo>
                  <a:lnTo>
                    <a:pt x="1077" y="964"/>
                  </a:lnTo>
                  <a:lnTo>
                    <a:pt x="1077" y="907"/>
                  </a:lnTo>
                  <a:lnTo>
                    <a:pt x="1021" y="907"/>
                  </a:lnTo>
                  <a:lnTo>
                    <a:pt x="992" y="935"/>
                  </a:lnTo>
                  <a:lnTo>
                    <a:pt x="964" y="907"/>
                  </a:lnTo>
                  <a:lnTo>
                    <a:pt x="936" y="935"/>
                  </a:lnTo>
                  <a:lnTo>
                    <a:pt x="879" y="907"/>
                  </a:lnTo>
                  <a:lnTo>
                    <a:pt x="879" y="935"/>
                  </a:lnTo>
                  <a:lnTo>
                    <a:pt x="851" y="935"/>
                  </a:lnTo>
                  <a:lnTo>
                    <a:pt x="879" y="850"/>
                  </a:lnTo>
                  <a:lnTo>
                    <a:pt x="794" y="822"/>
                  </a:lnTo>
                  <a:lnTo>
                    <a:pt x="794" y="850"/>
                  </a:lnTo>
                  <a:lnTo>
                    <a:pt x="737" y="907"/>
                  </a:lnTo>
                  <a:lnTo>
                    <a:pt x="737" y="964"/>
                  </a:lnTo>
                  <a:lnTo>
                    <a:pt x="765" y="992"/>
                  </a:lnTo>
                  <a:lnTo>
                    <a:pt x="709" y="1021"/>
                  </a:lnTo>
                  <a:lnTo>
                    <a:pt x="680" y="1134"/>
                  </a:lnTo>
                  <a:lnTo>
                    <a:pt x="709" y="1191"/>
                  </a:lnTo>
                  <a:lnTo>
                    <a:pt x="624" y="1191"/>
                  </a:lnTo>
                  <a:lnTo>
                    <a:pt x="624" y="1162"/>
                  </a:lnTo>
                  <a:lnTo>
                    <a:pt x="567" y="1191"/>
                  </a:lnTo>
                  <a:lnTo>
                    <a:pt x="539" y="1162"/>
                  </a:lnTo>
                  <a:lnTo>
                    <a:pt x="510" y="1162"/>
                  </a:lnTo>
                  <a:lnTo>
                    <a:pt x="454" y="1191"/>
                  </a:lnTo>
                  <a:lnTo>
                    <a:pt x="425" y="1162"/>
                  </a:lnTo>
                  <a:lnTo>
                    <a:pt x="425" y="1134"/>
                  </a:lnTo>
                  <a:lnTo>
                    <a:pt x="369" y="1162"/>
                  </a:lnTo>
                  <a:lnTo>
                    <a:pt x="340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19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6" name="Freeform 60">
              <a:extLst>
                <a:ext uri="{FF2B5EF4-FFF2-40B4-BE49-F238E27FC236}">
                  <a16:creationId xmlns:a16="http://schemas.microsoft.com/office/drawing/2014/main" id="{C50F5F25-DE7C-4BDB-8BDE-FA904A247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457"/>
              <a:ext cx="85" cy="85"/>
            </a:xfrm>
            <a:custGeom>
              <a:avLst/>
              <a:gdLst>
                <a:gd name="T0" fmla="*/ 56 w 85"/>
                <a:gd name="T1" fmla="*/ 0 h 85"/>
                <a:gd name="T2" fmla="*/ 28 w 85"/>
                <a:gd name="T3" fmla="*/ 28 h 85"/>
                <a:gd name="T4" fmla="*/ 0 w 85"/>
                <a:gd name="T5" fmla="*/ 57 h 85"/>
                <a:gd name="T6" fmla="*/ 56 w 85"/>
                <a:gd name="T7" fmla="*/ 85 h 85"/>
                <a:gd name="T8" fmla="*/ 85 w 85"/>
                <a:gd name="T9" fmla="*/ 28 h 85"/>
                <a:gd name="T10" fmla="*/ 56 w 85"/>
                <a:gd name="T11" fmla="*/ 0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5" h="85">
                  <a:moveTo>
                    <a:pt x="56" y="0"/>
                  </a:moveTo>
                  <a:lnTo>
                    <a:pt x="28" y="28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2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7" name="Freeform 61">
              <a:extLst>
                <a:ext uri="{FF2B5EF4-FFF2-40B4-BE49-F238E27FC236}">
                  <a16:creationId xmlns:a16="http://schemas.microsoft.com/office/drawing/2014/main" id="{4D8740C9-AF96-4B96-A7D6-B71FED81C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2060"/>
              <a:ext cx="1247" cy="1077"/>
            </a:xfrm>
            <a:custGeom>
              <a:avLst/>
              <a:gdLst>
                <a:gd name="T0" fmla="*/ 1162 w 1247"/>
                <a:gd name="T1" fmla="*/ 964 h 1077"/>
                <a:gd name="T2" fmla="*/ 1190 w 1247"/>
                <a:gd name="T3" fmla="*/ 879 h 1077"/>
                <a:gd name="T4" fmla="*/ 1247 w 1247"/>
                <a:gd name="T5" fmla="*/ 822 h 1077"/>
                <a:gd name="T6" fmla="*/ 1219 w 1247"/>
                <a:gd name="T7" fmla="*/ 737 h 1077"/>
                <a:gd name="T8" fmla="*/ 1247 w 1247"/>
                <a:gd name="T9" fmla="*/ 624 h 1077"/>
                <a:gd name="T10" fmla="*/ 1134 w 1247"/>
                <a:gd name="T11" fmla="*/ 539 h 1077"/>
                <a:gd name="T12" fmla="*/ 992 w 1247"/>
                <a:gd name="T13" fmla="*/ 567 h 1077"/>
                <a:gd name="T14" fmla="*/ 992 w 1247"/>
                <a:gd name="T15" fmla="*/ 510 h 1077"/>
                <a:gd name="T16" fmla="*/ 964 w 1247"/>
                <a:gd name="T17" fmla="*/ 397 h 1077"/>
                <a:gd name="T18" fmla="*/ 850 w 1247"/>
                <a:gd name="T19" fmla="*/ 312 h 1077"/>
                <a:gd name="T20" fmla="*/ 822 w 1247"/>
                <a:gd name="T21" fmla="*/ 170 h 1077"/>
                <a:gd name="T22" fmla="*/ 793 w 1247"/>
                <a:gd name="T23" fmla="*/ 57 h 1077"/>
                <a:gd name="T24" fmla="*/ 708 w 1247"/>
                <a:gd name="T25" fmla="*/ 85 h 1077"/>
                <a:gd name="T26" fmla="*/ 567 w 1247"/>
                <a:gd name="T27" fmla="*/ 114 h 1077"/>
                <a:gd name="T28" fmla="*/ 595 w 1247"/>
                <a:gd name="T29" fmla="*/ 199 h 1077"/>
                <a:gd name="T30" fmla="*/ 425 w 1247"/>
                <a:gd name="T31" fmla="*/ 340 h 1077"/>
                <a:gd name="T32" fmla="*/ 340 w 1247"/>
                <a:gd name="T33" fmla="*/ 369 h 1077"/>
                <a:gd name="T34" fmla="*/ 255 w 1247"/>
                <a:gd name="T35" fmla="*/ 369 h 1077"/>
                <a:gd name="T36" fmla="*/ 255 w 1247"/>
                <a:gd name="T37" fmla="*/ 425 h 1077"/>
                <a:gd name="T38" fmla="*/ 283 w 1247"/>
                <a:gd name="T39" fmla="*/ 482 h 1077"/>
                <a:gd name="T40" fmla="*/ 340 w 1247"/>
                <a:gd name="T41" fmla="*/ 454 h 1077"/>
                <a:gd name="T42" fmla="*/ 482 w 1247"/>
                <a:gd name="T43" fmla="*/ 482 h 1077"/>
                <a:gd name="T44" fmla="*/ 397 w 1247"/>
                <a:gd name="T45" fmla="*/ 510 h 1077"/>
                <a:gd name="T46" fmla="*/ 425 w 1247"/>
                <a:gd name="T47" fmla="*/ 539 h 1077"/>
                <a:gd name="T48" fmla="*/ 510 w 1247"/>
                <a:gd name="T49" fmla="*/ 567 h 1077"/>
                <a:gd name="T50" fmla="*/ 623 w 1247"/>
                <a:gd name="T51" fmla="*/ 510 h 1077"/>
                <a:gd name="T52" fmla="*/ 623 w 1247"/>
                <a:gd name="T53" fmla="*/ 539 h 1077"/>
                <a:gd name="T54" fmla="*/ 567 w 1247"/>
                <a:gd name="T55" fmla="*/ 652 h 1077"/>
                <a:gd name="T56" fmla="*/ 425 w 1247"/>
                <a:gd name="T57" fmla="*/ 709 h 1077"/>
                <a:gd name="T58" fmla="*/ 453 w 1247"/>
                <a:gd name="T59" fmla="*/ 766 h 1077"/>
                <a:gd name="T60" fmla="*/ 340 w 1247"/>
                <a:gd name="T61" fmla="*/ 822 h 1077"/>
                <a:gd name="T62" fmla="*/ 283 w 1247"/>
                <a:gd name="T63" fmla="*/ 794 h 1077"/>
                <a:gd name="T64" fmla="*/ 113 w 1247"/>
                <a:gd name="T65" fmla="*/ 879 h 1077"/>
                <a:gd name="T66" fmla="*/ 56 w 1247"/>
                <a:gd name="T67" fmla="*/ 936 h 1077"/>
                <a:gd name="T68" fmla="*/ 0 w 1247"/>
                <a:gd name="T69" fmla="*/ 1049 h 1077"/>
                <a:gd name="T70" fmla="*/ 141 w 1247"/>
                <a:gd name="T71" fmla="*/ 1049 h 1077"/>
                <a:gd name="T72" fmla="*/ 312 w 1247"/>
                <a:gd name="T73" fmla="*/ 1021 h 1077"/>
                <a:gd name="T74" fmla="*/ 567 w 1247"/>
                <a:gd name="T75" fmla="*/ 1021 h 1077"/>
                <a:gd name="T76" fmla="*/ 737 w 1247"/>
                <a:gd name="T77" fmla="*/ 1077 h 1077"/>
                <a:gd name="T78" fmla="*/ 822 w 1247"/>
                <a:gd name="T79" fmla="*/ 992 h 1077"/>
                <a:gd name="T80" fmla="*/ 964 w 1247"/>
                <a:gd name="T81" fmla="*/ 992 h 1077"/>
                <a:gd name="T82" fmla="*/ 1077 w 1247"/>
                <a:gd name="T83" fmla="*/ 1021 h 107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47" h="1077">
                  <a:moveTo>
                    <a:pt x="1134" y="992"/>
                  </a:moveTo>
                  <a:lnTo>
                    <a:pt x="1162" y="964"/>
                  </a:lnTo>
                  <a:lnTo>
                    <a:pt x="1134" y="907"/>
                  </a:lnTo>
                  <a:lnTo>
                    <a:pt x="1190" y="879"/>
                  </a:lnTo>
                  <a:lnTo>
                    <a:pt x="1190" y="794"/>
                  </a:lnTo>
                  <a:lnTo>
                    <a:pt x="1247" y="822"/>
                  </a:lnTo>
                  <a:lnTo>
                    <a:pt x="1247" y="766"/>
                  </a:lnTo>
                  <a:lnTo>
                    <a:pt x="1219" y="737"/>
                  </a:lnTo>
                  <a:lnTo>
                    <a:pt x="1247" y="681"/>
                  </a:lnTo>
                  <a:lnTo>
                    <a:pt x="1247" y="624"/>
                  </a:lnTo>
                  <a:lnTo>
                    <a:pt x="1134" y="595"/>
                  </a:lnTo>
                  <a:lnTo>
                    <a:pt x="1134" y="539"/>
                  </a:lnTo>
                  <a:lnTo>
                    <a:pt x="1020" y="539"/>
                  </a:lnTo>
                  <a:lnTo>
                    <a:pt x="992" y="567"/>
                  </a:lnTo>
                  <a:lnTo>
                    <a:pt x="964" y="539"/>
                  </a:lnTo>
                  <a:lnTo>
                    <a:pt x="992" y="510"/>
                  </a:lnTo>
                  <a:lnTo>
                    <a:pt x="992" y="425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850" y="312"/>
                  </a:lnTo>
                  <a:lnTo>
                    <a:pt x="850" y="199"/>
                  </a:lnTo>
                  <a:lnTo>
                    <a:pt x="822" y="170"/>
                  </a:lnTo>
                  <a:lnTo>
                    <a:pt x="850" y="114"/>
                  </a:lnTo>
                  <a:lnTo>
                    <a:pt x="793" y="57"/>
                  </a:lnTo>
                  <a:lnTo>
                    <a:pt x="793" y="0"/>
                  </a:lnTo>
                  <a:lnTo>
                    <a:pt x="708" y="85"/>
                  </a:lnTo>
                  <a:lnTo>
                    <a:pt x="652" y="85"/>
                  </a:lnTo>
                  <a:lnTo>
                    <a:pt x="567" y="114"/>
                  </a:lnTo>
                  <a:lnTo>
                    <a:pt x="567" y="142"/>
                  </a:lnTo>
                  <a:lnTo>
                    <a:pt x="595" y="199"/>
                  </a:lnTo>
                  <a:lnTo>
                    <a:pt x="510" y="312"/>
                  </a:lnTo>
                  <a:lnTo>
                    <a:pt x="425" y="340"/>
                  </a:lnTo>
                  <a:lnTo>
                    <a:pt x="340" y="312"/>
                  </a:lnTo>
                  <a:lnTo>
                    <a:pt x="340" y="369"/>
                  </a:lnTo>
                  <a:lnTo>
                    <a:pt x="283" y="340"/>
                  </a:lnTo>
                  <a:lnTo>
                    <a:pt x="255" y="369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83" y="425"/>
                  </a:lnTo>
                  <a:lnTo>
                    <a:pt x="283" y="482"/>
                  </a:lnTo>
                  <a:lnTo>
                    <a:pt x="312" y="510"/>
                  </a:lnTo>
                  <a:lnTo>
                    <a:pt x="340" y="454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453" y="510"/>
                  </a:lnTo>
                  <a:lnTo>
                    <a:pt x="397" y="510"/>
                  </a:lnTo>
                  <a:lnTo>
                    <a:pt x="368" y="595"/>
                  </a:lnTo>
                  <a:lnTo>
                    <a:pt x="425" y="539"/>
                  </a:lnTo>
                  <a:lnTo>
                    <a:pt x="482" y="539"/>
                  </a:lnTo>
                  <a:lnTo>
                    <a:pt x="510" y="567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708" y="539"/>
                  </a:lnTo>
                  <a:lnTo>
                    <a:pt x="623" y="539"/>
                  </a:lnTo>
                  <a:lnTo>
                    <a:pt x="595" y="595"/>
                  </a:lnTo>
                  <a:lnTo>
                    <a:pt x="567" y="652"/>
                  </a:lnTo>
                  <a:lnTo>
                    <a:pt x="510" y="652"/>
                  </a:lnTo>
                  <a:lnTo>
                    <a:pt x="425" y="709"/>
                  </a:lnTo>
                  <a:lnTo>
                    <a:pt x="510" y="737"/>
                  </a:lnTo>
                  <a:lnTo>
                    <a:pt x="453" y="766"/>
                  </a:lnTo>
                  <a:lnTo>
                    <a:pt x="397" y="822"/>
                  </a:lnTo>
                  <a:lnTo>
                    <a:pt x="340" y="822"/>
                  </a:lnTo>
                  <a:lnTo>
                    <a:pt x="312" y="766"/>
                  </a:lnTo>
                  <a:lnTo>
                    <a:pt x="283" y="794"/>
                  </a:lnTo>
                  <a:lnTo>
                    <a:pt x="255" y="851"/>
                  </a:lnTo>
                  <a:lnTo>
                    <a:pt x="113" y="879"/>
                  </a:lnTo>
                  <a:lnTo>
                    <a:pt x="28" y="907"/>
                  </a:lnTo>
                  <a:lnTo>
                    <a:pt x="56" y="936"/>
                  </a:lnTo>
                  <a:lnTo>
                    <a:pt x="0" y="992"/>
                  </a:lnTo>
                  <a:lnTo>
                    <a:pt x="0" y="1049"/>
                  </a:lnTo>
                  <a:lnTo>
                    <a:pt x="0" y="1077"/>
                  </a:lnTo>
                  <a:lnTo>
                    <a:pt x="141" y="1049"/>
                  </a:lnTo>
                  <a:lnTo>
                    <a:pt x="283" y="1077"/>
                  </a:lnTo>
                  <a:lnTo>
                    <a:pt x="312" y="1021"/>
                  </a:lnTo>
                  <a:lnTo>
                    <a:pt x="482" y="1049"/>
                  </a:lnTo>
                  <a:lnTo>
                    <a:pt x="567" y="1021"/>
                  </a:lnTo>
                  <a:lnTo>
                    <a:pt x="623" y="1077"/>
                  </a:lnTo>
                  <a:lnTo>
                    <a:pt x="737" y="1077"/>
                  </a:lnTo>
                  <a:lnTo>
                    <a:pt x="765" y="1021"/>
                  </a:lnTo>
                  <a:lnTo>
                    <a:pt x="822" y="992"/>
                  </a:lnTo>
                  <a:lnTo>
                    <a:pt x="935" y="1021"/>
                  </a:lnTo>
                  <a:lnTo>
                    <a:pt x="964" y="992"/>
                  </a:lnTo>
                  <a:lnTo>
                    <a:pt x="1049" y="1049"/>
                  </a:lnTo>
                  <a:lnTo>
                    <a:pt x="1077" y="1021"/>
                  </a:lnTo>
                  <a:lnTo>
                    <a:pt x="1134" y="99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8" name="Freeform 62">
              <a:extLst>
                <a:ext uri="{FF2B5EF4-FFF2-40B4-BE49-F238E27FC236}">
                  <a16:creationId xmlns:a16="http://schemas.microsoft.com/office/drawing/2014/main" id="{4855D856-3D82-4F00-995D-4CD1FF2A5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1692"/>
              <a:ext cx="1105" cy="1219"/>
            </a:xfrm>
            <a:custGeom>
              <a:avLst/>
              <a:gdLst>
                <a:gd name="T0" fmla="*/ 595 w 1105"/>
                <a:gd name="T1" fmla="*/ 141 h 1219"/>
                <a:gd name="T2" fmla="*/ 765 w 1105"/>
                <a:gd name="T3" fmla="*/ 113 h 1219"/>
                <a:gd name="T4" fmla="*/ 822 w 1105"/>
                <a:gd name="T5" fmla="*/ 56 h 1219"/>
                <a:gd name="T6" fmla="*/ 907 w 1105"/>
                <a:gd name="T7" fmla="*/ 56 h 1219"/>
                <a:gd name="T8" fmla="*/ 963 w 1105"/>
                <a:gd name="T9" fmla="*/ 255 h 1219"/>
                <a:gd name="T10" fmla="*/ 963 w 1105"/>
                <a:gd name="T11" fmla="*/ 340 h 1219"/>
                <a:gd name="T12" fmla="*/ 1020 w 1105"/>
                <a:gd name="T13" fmla="*/ 567 h 1219"/>
                <a:gd name="T14" fmla="*/ 1077 w 1105"/>
                <a:gd name="T15" fmla="*/ 623 h 1219"/>
                <a:gd name="T16" fmla="*/ 992 w 1105"/>
                <a:gd name="T17" fmla="*/ 708 h 1219"/>
                <a:gd name="T18" fmla="*/ 878 w 1105"/>
                <a:gd name="T19" fmla="*/ 623 h 1219"/>
                <a:gd name="T20" fmla="*/ 850 w 1105"/>
                <a:gd name="T21" fmla="*/ 567 h 1219"/>
                <a:gd name="T22" fmla="*/ 765 w 1105"/>
                <a:gd name="T23" fmla="*/ 538 h 1219"/>
                <a:gd name="T24" fmla="*/ 680 w 1105"/>
                <a:gd name="T25" fmla="*/ 538 h 1219"/>
                <a:gd name="T26" fmla="*/ 708 w 1105"/>
                <a:gd name="T27" fmla="*/ 652 h 1219"/>
                <a:gd name="T28" fmla="*/ 595 w 1105"/>
                <a:gd name="T29" fmla="*/ 623 h 1219"/>
                <a:gd name="T30" fmla="*/ 481 w 1105"/>
                <a:gd name="T31" fmla="*/ 652 h 1219"/>
                <a:gd name="T32" fmla="*/ 510 w 1105"/>
                <a:gd name="T33" fmla="*/ 708 h 1219"/>
                <a:gd name="T34" fmla="*/ 510 w 1105"/>
                <a:gd name="T35" fmla="*/ 765 h 1219"/>
                <a:gd name="T36" fmla="*/ 510 w 1105"/>
                <a:gd name="T37" fmla="*/ 850 h 1219"/>
                <a:gd name="T38" fmla="*/ 595 w 1105"/>
                <a:gd name="T39" fmla="*/ 907 h 1219"/>
                <a:gd name="T40" fmla="*/ 538 w 1105"/>
                <a:gd name="T41" fmla="*/ 1020 h 1219"/>
                <a:gd name="T42" fmla="*/ 538 w 1105"/>
                <a:gd name="T43" fmla="*/ 1077 h 1219"/>
                <a:gd name="T44" fmla="*/ 538 w 1105"/>
                <a:gd name="T45" fmla="*/ 1162 h 1219"/>
                <a:gd name="T46" fmla="*/ 481 w 1105"/>
                <a:gd name="T47" fmla="*/ 1162 h 1219"/>
                <a:gd name="T48" fmla="*/ 340 w 1105"/>
                <a:gd name="T49" fmla="*/ 1219 h 1219"/>
                <a:gd name="T50" fmla="*/ 283 w 1105"/>
                <a:gd name="T51" fmla="*/ 1134 h 1219"/>
                <a:gd name="T52" fmla="*/ 255 w 1105"/>
                <a:gd name="T53" fmla="*/ 1077 h 1219"/>
                <a:gd name="T54" fmla="*/ 170 w 1105"/>
                <a:gd name="T55" fmla="*/ 963 h 1219"/>
                <a:gd name="T56" fmla="*/ 113 w 1105"/>
                <a:gd name="T57" fmla="*/ 850 h 1219"/>
                <a:gd name="T58" fmla="*/ 56 w 1105"/>
                <a:gd name="T59" fmla="*/ 765 h 1219"/>
                <a:gd name="T60" fmla="*/ 28 w 1105"/>
                <a:gd name="T61" fmla="*/ 680 h 1219"/>
                <a:gd name="T62" fmla="*/ 28 w 1105"/>
                <a:gd name="T63" fmla="*/ 623 h 1219"/>
                <a:gd name="T64" fmla="*/ 85 w 1105"/>
                <a:gd name="T65" fmla="*/ 623 h 1219"/>
                <a:gd name="T66" fmla="*/ 198 w 1105"/>
                <a:gd name="T67" fmla="*/ 567 h 1219"/>
                <a:gd name="T68" fmla="*/ 113 w 1105"/>
                <a:gd name="T69" fmla="*/ 538 h 1219"/>
                <a:gd name="T70" fmla="*/ 141 w 1105"/>
                <a:gd name="T71" fmla="*/ 453 h 1219"/>
                <a:gd name="T72" fmla="*/ 113 w 1105"/>
                <a:gd name="T73" fmla="*/ 368 h 1219"/>
                <a:gd name="T74" fmla="*/ 198 w 1105"/>
                <a:gd name="T75" fmla="*/ 311 h 1219"/>
                <a:gd name="T76" fmla="*/ 283 w 1105"/>
                <a:gd name="T77" fmla="*/ 311 h 1219"/>
                <a:gd name="T78" fmla="*/ 340 w 1105"/>
                <a:gd name="T79" fmla="*/ 255 h 1219"/>
                <a:gd name="T80" fmla="*/ 368 w 1105"/>
                <a:gd name="T81" fmla="*/ 141 h 1219"/>
                <a:gd name="T82" fmla="*/ 453 w 1105"/>
                <a:gd name="T83" fmla="*/ 113 h 1219"/>
                <a:gd name="T84" fmla="*/ 538 w 1105"/>
                <a:gd name="T85" fmla="*/ 113 h 121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05" h="1219">
                  <a:moveTo>
                    <a:pt x="566" y="85"/>
                  </a:moveTo>
                  <a:lnTo>
                    <a:pt x="595" y="141"/>
                  </a:lnTo>
                  <a:lnTo>
                    <a:pt x="737" y="141"/>
                  </a:lnTo>
                  <a:lnTo>
                    <a:pt x="765" y="113"/>
                  </a:lnTo>
                  <a:lnTo>
                    <a:pt x="765" y="56"/>
                  </a:lnTo>
                  <a:lnTo>
                    <a:pt x="822" y="56"/>
                  </a:lnTo>
                  <a:lnTo>
                    <a:pt x="822" y="0"/>
                  </a:lnTo>
                  <a:lnTo>
                    <a:pt x="907" y="56"/>
                  </a:lnTo>
                  <a:lnTo>
                    <a:pt x="963" y="141"/>
                  </a:lnTo>
                  <a:lnTo>
                    <a:pt x="963" y="255"/>
                  </a:lnTo>
                  <a:lnTo>
                    <a:pt x="992" y="340"/>
                  </a:lnTo>
                  <a:lnTo>
                    <a:pt x="963" y="340"/>
                  </a:lnTo>
                  <a:lnTo>
                    <a:pt x="935" y="396"/>
                  </a:lnTo>
                  <a:lnTo>
                    <a:pt x="1020" y="567"/>
                  </a:lnTo>
                  <a:lnTo>
                    <a:pt x="1105" y="595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992" y="708"/>
                  </a:lnTo>
                  <a:lnTo>
                    <a:pt x="935" y="708"/>
                  </a:lnTo>
                  <a:lnTo>
                    <a:pt x="878" y="623"/>
                  </a:lnTo>
                  <a:lnTo>
                    <a:pt x="907" y="567"/>
                  </a:lnTo>
                  <a:lnTo>
                    <a:pt x="850" y="567"/>
                  </a:lnTo>
                  <a:lnTo>
                    <a:pt x="822" y="538"/>
                  </a:lnTo>
                  <a:lnTo>
                    <a:pt x="765" y="538"/>
                  </a:lnTo>
                  <a:lnTo>
                    <a:pt x="708" y="482"/>
                  </a:lnTo>
                  <a:lnTo>
                    <a:pt x="680" y="538"/>
                  </a:lnTo>
                  <a:lnTo>
                    <a:pt x="708" y="567"/>
                  </a:lnTo>
                  <a:lnTo>
                    <a:pt x="708" y="652"/>
                  </a:lnTo>
                  <a:lnTo>
                    <a:pt x="652" y="680"/>
                  </a:lnTo>
                  <a:lnTo>
                    <a:pt x="595" y="623"/>
                  </a:lnTo>
                  <a:lnTo>
                    <a:pt x="538" y="652"/>
                  </a:lnTo>
                  <a:lnTo>
                    <a:pt x="481" y="652"/>
                  </a:lnTo>
                  <a:lnTo>
                    <a:pt x="453" y="708"/>
                  </a:lnTo>
                  <a:lnTo>
                    <a:pt x="510" y="708"/>
                  </a:lnTo>
                  <a:lnTo>
                    <a:pt x="481" y="737"/>
                  </a:lnTo>
                  <a:lnTo>
                    <a:pt x="510" y="765"/>
                  </a:lnTo>
                  <a:lnTo>
                    <a:pt x="538" y="737"/>
                  </a:lnTo>
                  <a:lnTo>
                    <a:pt x="510" y="850"/>
                  </a:lnTo>
                  <a:lnTo>
                    <a:pt x="538" y="907"/>
                  </a:lnTo>
                  <a:lnTo>
                    <a:pt x="595" y="907"/>
                  </a:lnTo>
                  <a:lnTo>
                    <a:pt x="566" y="992"/>
                  </a:lnTo>
                  <a:lnTo>
                    <a:pt x="538" y="1020"/>
                  </a:lnTo>
                  <a:lnTo>
                    <a:pt x="566" y="1077"/>
                  </a:lnTo>
                  <a:lnTo>
                    <a:pt x="538" y="1077"/>
                  </a:lnTo>
                  <a:lnTo>
                    <a:pt x="510" y="1105"/>
                  </a:lnTo>
                  <a:lnTo>
                    <a:pt x="538" y="1162"/>
                  </a:lnTo>
                  <a:lnTo>
                    <a:pt x="510" y="1219"/>
                  </a:lnTo>
                  <a:lnTo>
                    <a:pt x="481" y="1162"/>
                  </a:lnTo>
                  <a:lnTo>
                    <a:pt x="453" y="1190"/>
                  </a:lnTo>
                  <a:lnTo>
                    <a:pt x="340" y="1219"/>
                  </a:lnTo>
                  <a:lnTo>
                    <a:pt x="311" y="1219"/>
                  </a:lnTo>
                  <a:lnTo>
                    <a:pt x="283" y="1134"/>
                  </a:lnTo>
                  <a:lnTo>
                    <a:pt x="255" y="1134"/>
                  </a:lnTo>
                  <a:lnTo>
                    <a:pt x="255" y="1077"/>
                  </a:lnTo>
                  <a:lnTo>
                    <a:pt x="170" y="992"/>
                  </a:lnTo>
                  <a:lnTo>
                    <a:pt x="170" y="963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85" y="822"/>
                  </a:lnTo>
                  <a:lnTo>
                    <a:pt x="56" y="765"/>
                  </a:lnTo>
                  <a:lnTo>
                    <a:pt x="56" y="708"/>
                  </a:lnTo>
                  <a:lnTo>
                    <a:pt x="28" y="680"/>
                  </a:lnTo>
                  <a:lnTo>
                    <a:pt x="0" y="652"/>
                  </a:lnTo>
                  <a:lnTo>
                    <a:pt x="28" y="623"/>
                  </a:lnTo>
                  <a:lnTo>
                    <a:pt x="28" y="595"/>
                  </a:lnTo>
                  <a:lnTo>
                    <a:pt x="85" y="623"/>
                  </a:lnTo>
                  <a:lnTo>
                    <a:pt x="141" y="623"/>
                  </a:lnTo>
                  <a:lnTo>
                    <a:pt x="198" y="567"/>
                  </a:lnTo>
                  <a:lnTo>
                    <a:pt x="170" y="538"/>
                  </a:lnTo>
                  <a:lnTo>
                    <a:pt x="113" y="538"/>
                  </a:lnTo>
                  <a:lnTo>
                    <a:pt x="141" y="482"/>
                  </a:lnTo>
                  <a:lnTo>
                    <a:pt x="141" y="453"/>
                  </a:lnTo>
                  <a:lnTo>
                    <a:pt x="85" y="396"/>
                  </a:lnTo>
                  <a:lnTo>
                    <a:pt x="113" y="368"/>
                  </a:lnTo>
                  <a:lnTo>
                    <a:pt x="198" y="340"/>
                  </a:lnTo>
                  <a:lnTo>
                    <a:pt x="198" y="311"/>
                  </a:lnTo>
                  <a:lnTo>
                    <a:pt x="255" y="340"/>
                  </a:lnTo>
                  <a:lnTo>
                    <a:pt x="283" y="311"/>
                  </a:lnTo>
                  <a:lnTo>
                    <a:pt x="311" y="226"/>
                  </a:lnTo>
                  <a:lnTo>
                    <a:pt x="340" y="255"/>
                  </a:lnTo>
                  <a:lnTo>
                    <a:pt x="396" y="198"/>
                  </a:lnTo>
                  <a:lnTo>
                    <a:pt x="368" y="141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81" y="85"/>
                  </a:lnTo>
                  <a:lnTo>
                    <a:pt x="538" y="113"/>
                  </a:lnTo>
                  <a:lnTo>
                    <a:pt x="566" y="8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9" name="Freeform 63">
              <a:extLst>
                <a:ext uri="{FF2B5EF4-FFF2-40B4-BE49-F238E27FC236}">
                  <a16:creationId xmlns:a16="http://schemas.microsoft.com/office/drawing/2014/main" id="{1E22CBE9-7C3B-49C8-97FE-16627DB34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521"/>
              <a:ext cx="312" cy="567"/>
            </a:xfrm>
            <a:custGeom>
              <a:avLst/>
              <a:gdLst>
                <a:gd name="T0" fmla="*/ 142 w 312"/>
                <a:gd name="T1" fmla="*/ 539 h 567"/>
                <a:gd name="T2" fmla="*/ 170 w 312"/>
                <a:gd name="T3" fmla="*/ 567 h 567"/>
                <a:gd name="T4" fmla="*/ 283 w 312"/>
                <a:gd name="T5" fmla="*/ 567 h 567"/>
                <a:gd name="T6" fmla="*/ 283 w 312"/>
                <a:gd name="T7" fmla="*/ 511 h 567"/>
                <a:gd name="T8" fmla="*/ 255 w 312"/>
                <a:gd name="T9" fmla="*/ 454 h 567"/>
                <a:gd name="T10" fmla="*/ 312 w 312"/>
                <a:gd name="T11" fmla="*/ 426 h 567"/>
                <a:gd name="T12" fmla="*/ 312 w 312"/>
                <a:gd name="T13" fmla="*/ 369 h 567"/>
                <a:gd name="T14" fmla="*/ 227 w 312"/>
                <a:gd name="T15" fmla="*/ 256 h 567"/>
                <a:gd name="T16" fmla="*/ 255 w 312"/>
                <a:gd name="T17" fmla="*/ 199 h 567"/>
                <a:gd name="T18" fmla="*/ 198 w 312"/>
                <a:gd name="T19" fmla="*/ 171 h 567"/>
                <a:gd name="T20" fmla="*/ 198 w 312"/>
                <a:gd name="T21" fmla="*/ 0 h 567"/>
                <a:gd name="T22" fmla="*/ 142 w 312"/>
                <a:gd name="T23" fmla="*/ 0 h 567"/>
                <a:gd name="T24" fmla="*/ 113 w 312"/>
                <a:gd name="T25" fmla="*/ 29 h 567"/>
                <a:gd name="T26" fmla="*/ 85 w 312"/>
                <a:gd name="T27" fmla="*/ 86 h 567"/>
                <a:gd name="T28" fmla="*/ 57 w 312"/>
                <a:gd name="T29" fmla="*/ 57 h 567"/>
                <a:gd name="T30" fmla="*/ 0 w 312"/>
                <a:gd name="T31" fmla="*/ 86 h 567"/>
                <a:gd name="T32" fmla="*/ 0 w 312"/>
                <a:gd name="T33" fmla="*/ 142 h 567"/>
                <a:gd name="T34" fmla="*/ 28 w 312"/>
                <a:gd name="T35" fmla="*/ 142 h 567"/>
                <a:gd name="T36" fmla="*/ 0 w 312"/>
                <a:gd name="T37" fmla="*/ 227 h 567"/>
                <a:gd name="T38" fmla="*/ 28 w 312"/>
                <a:gd name="T39" fmla="*/ 256 h 567"/>
                <a:gd name="T40" fmla="*/ 0 w 312"/>
                <a:gd name="T41" fmla="*/ 284 h 567"/>
                <a:gd name="T42" fmla="*/ 0 w 312"/>
                <a:gd name="T43" fmla="*/ 426 h 567"/>
                <a:gd name="T44" fmla="*/ 28 w 312"/>
                <a:gd name="T45" fmla="*/ 454 h 567"/>
                <a:gd name="T46" fmla="*/ 57 w 312"/>
                <a:gd name="T47" fmla="*/ 454 h 567"/>
                <a:gd name="T48" fmla="*/ 0 w 312"/>
                <a:gd name="T49" fmla="*/ 482 h 567"/>
                <a:gd name="T50" fmla="*/ 85 w 312"/>
                <a:gd name="T51" fmla="*/ 567 h 567"/>
                <a:gd name="T52" fmla="*/ 142 w 312"/>
                <a:gd name="T53" fmla="*/ 539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12" h="567">
                  <a:moveTo>
                    <a:pt x="142" y="539"/>
                  </a:moveTo>
                  <a:lnTo>
                    <a:pt x="17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55" y="454"/>
                  </a:lnTo>
                  <a:lnTo>
                    <a:pt x="312" y="426"/>
                  </a:lnTo>
                  <a:lnTo>
                    <a:pt x="312" y="369"/>
                  </a:lnTo>
                  <a:lnTo>
                    <a:pt x="227" y="256"/>
                  </a:lnTo>
                  <a:lnTo>
                    <a:pt x="255" y="199"/>
                  </a:lnTo>
                  <a:lnTo>
                    <a:pt x="198" y="171"/>
                  </a:lnTo>
                  <a:lnTo>
                    <a:pt x="198" y="0"/>
                  </a:lnTo>
                  <a:lnTo>
                    <a:pt x="142" y="0"/>
                  </a:lnTo>
                  <a:lnTo>
                    <a:pt x="113" y="29"/>
                  </a:lnTo>
                  <a:lnTo>
                    <a:pt x="85" y="86"/>
                  </a:lnTo>
                  <a:lnTo>
                    <a:pt x="57" y="57"/>
                  </a:lnTo>
                  <a:lnTo>
                    <a:pt x="0" y="86"/>
                  </a:lnTo>
                  <a:lnTo>
                    <a:pt x="0" y="142"/>
                  </a:lnTo>
                  <a:lnTo>
                    <a:pt x="28" y="142"/>
                  </a:lnTo>
                  <a:lnTo>
                    <a:pt x="0" y="227"/>
                  </a:lnTo>
                  <a:lnTo>
                    <a:pt x="28" y="256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28" y="454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142" y="539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0" name="Freeform 64">
              <a:extLst>
                <a:ext uri="{FF2B5EF4-FFF2-40B4-BE49-F238E27FC236}">
                  <a16:creationId xmlns:a16="http://schemas.microsoft.com/office/drawing/2014/main" id="{017AAF7A-86F5-40C5-8C5B-F8E5FBC08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181"/>
              <a:ext cx="879" cy="907"/>
            </a:xfrm>
            <a:custGeom>
              <a:avLst/>
              <a:gdLst>
                <a:gd name="T0" fmla="*/ 85 w 879"/>
                <a:gd name="T1" fmla="*/ 227 h 907"/>
                <a:gd name="T2" fmla="*/ 227 w 879"/>
                <a:gd name="T3" fmla="*/ 227 h 907"/>
                <a:gd name="T4" fmla="*/ 284 w 879"/>
                <a:gd name="T5" fmla="*/ 170 h 907"/>
                <a:gd name="T6" fmla="*/ 340 w 879"/>
                <a:gd name="T7" fmla="*/ 199 h 907"/>
                <a:gd name="T8" fmla="*/ 340 w 879"/>
                <a:gd name="T9" fmla="*/ 142 h 907"/>
                <a:gd name="T10" fmla="*/ 312 w 879"/>
                <a:gd name="T11" fmla="*/ 142 h 907"/>
                <a:gd name="T12" fmla="*/ 340 w 879"/>
                <a:gd name="T13" fmla="*/ 85 h 907"/>
                <a:gd name="T14" fmla="*/ 397 w 879"/>
                <a:gd name="T15" fmla="*/ 85 h 907"/>
                <a:gd name="T16" fmla="*/ 425 w 879"/>
                <a:gd name="T17" fmla="*/ 57 h 907"/>
                <a:gd name="T18" fmla="*/ 482 w 879"/>
                <a:gd name="T19" fmla="*/ 85 h 907"/>
                <a:gd name="T20" fmla="*/ 482 w 879"/>
                <a:gd name="T21" fmla="*/ 0 h 907"/>
                <a:gd name="T22" fmla="*/ 539 w 879"/>
                <a:gd name="T23" fmla="*/ 29 h 907"/>
                <a:gd name="T24" fmla="*/ 595 w 879"/>
                <a:gd name="T25" fmla="*/ 199 h 907"/>
                <a:gd name="T26" fmla="*/ 567 w 879"/>
                <a:gd name="T27" fmla="*/ 227 h 907"/>
                <a:gd name="T28" fmla="*/ 567 w 879"/>
                <a:gd name="T29" fmla="*/ 284 h 907"/>
                <a:gd name="T30" fmla="*/ 595 w 879"/>
                <a:gd name="T31" fmla="*/ 312 h 907"/>
                <a:gd name="T32" fmla="*/ 652 w 879"/>
                <a:gd name="T33" fmla="*/ 312 h 907"/>
                <a:gd name="T34" fmla="*/ 737 w 879"/>
                <a:gd name="T35" fmla="*/ 255 h 907"/>
                <a:gd name="T36" fmla="*/ 766 w 879"/>
                <a:gd name="T37" fmla="*/ 284 h 907"/>
                <a:gd name="T38" fmla="*/ 822 w 879"/>
                <a:gd name="T39" fmla="*/ 284 h 907"/>
                <a:gd name="T40" fmla="*/ 879 w 879"/>
                <a:gd name="T41" fmla="*/ 340 h 907"/>
                <a:gd name="T42" fmla="*/ 879 w 879"/>
                <a:gd name="T43" fmla="*/ 369 h 907"/>
                <a:gd name="T44" fmla="*/ 851 w 879"/>
                <a:gd name="T45" fmla="*/ 397 h 907"/>
                <a:gd name="T46" fmla="*/ 822 w 879"/>
                <a:gd name="T47" fmla="*/ 397 h 907"/>
                <a:gd name="T48" fmla="*/ 794 w 879"/>
                <a:gd name="T49" fmla="*/ 454 h 907"/>
                <a:gd name="T50" fmla="*/ 794 w 879"/>
                <a:gd name="T51" fmla="*/ 539 h 907"/>
                <a:gd name="T52" fmla="*/ 737 w 879"/>
                <a:gd name="T53" fmla="*/ 567 h 907"/>
                <a:gd name="T54" fmla="*/ 709 w 879"/>
                <a:gd name="T55" fmla="*/ 539 h 907"/>
                <a:gd name="T56" fmla="*/ 680 w 879"/>
                <a:gd name="T57" fmla="*/ 596 h 907"/>
                <a:gd name="T58" fmla="*/ 652 w 879"/>
                <a:gd name="T59" fmla="*/ 624 h 907"/>
                <a:gd name="T60" fmla="*/ 595 w 879"/>
                <a:gd name="T61" fmla="*/ 596 h 907"/>
                <a:gd name="T62" fmla="*/ 567 w 879"/>
                <a:gd name="T63" fmla="*/ 624 h 907"/>
                <a:gd name="T64" fmla="*/ 510 w 879"/>
                <a:gd name="T65" fmla="*/ 624 h 907"/>
                <a:gd name="T66" fmla="*/ 482 w 879"/>
                <a:gd name="T67" fmla="*/ 652 h 907"/>
                <a:gd name="T68" fmla="*/ 510 w 879"/>
                <a:gd name="T69" fmla="*/ 709 h 907"/>
                <a:gd name="T70" fmla="*/ 454 w 879"/>
                <a:gd name="T71" fmla="*/ 766 h 907"/>
                <a:gd name="T72" fmla="*/ 425 w 879"/>
                <a:gd name="T73" fmla="*/ 737 h 907"/>
                <a:gd name="T74" fmla="*/ 397 w 879"/>
                <a:gd name="T75" fmla="*/ 822 h 907"/>
                <a:gd name="T76" fmla="*/ 369 w 879"/>
                <a:gd name="T77" fmla="*/ 851 h 907"/>
                <a:gd name="T78" fmla="*/ 312 w 879"/>
                <a:gd name="T79" fmla="*/ 822 h 907"/>
                <a:gd name="T80" fmla="*/ 312 w 879"/>
                <a:gd name="T81" fmla="*/ 851 h 907"/>
                <a:gd name="T82" fmla="*/ 227 w 879"/>
                <a:gd name="T83" fmla="*/ 879 h 907"/>
                <a:gd name="T84" fmla="*/ 199 w 879"/>
                <a:gd name="T85" fmla="*/ 907 h 907"/>
                <a:gd name="T86" fmla="*/ 142 w 879"/>
                <a:gd name="T87" fmla="*/ 879 h 907"/>
                <a:gd name="T88" fmla="*/ 142 w 879"/>
                <a:gd name="T89" fmla="*/ 851 h 907"/>
                <a:gd name="T90" fmla="*/ 199 w 879"/>
                <a:gd name="T91" fmla="*/ 822 h 907"/>
                <a:gd name="T92" fmla="*/ 199 w 879"/>
                <a:gd name="T93" fmla="*/ 794 h 907"/>
                <a:gd name="T94" fmla="*/ 142 w 879"/>
                <a:gd name="T95" fmla="*/ 766 h 907"/>
                <a:gd name="T96" fmla="*/ 85 w 879"/>
                <a:gd name="T97" fmla="*/ 737 h 907"/>
                <a:gd name="T98" fmla="*/ 57 w 879"/>
                <a:gd name="T99" fmla="*/ 709 h 907"/>
                <a:gd name="T100" fmla="*/ 0 w 879"/>
                <a:gd name="T101" fmla="*/ 681 h 907"/>
                <a:gd name="T102" fmla="*/ 28 w 879"/>
                <a:gd name="T103" fmla="*/ 596 h 907"/>
                <a:gd name="T104" fmla="*/ 28 w 879"/>
                <a:gd name="T105" fmla="*/ 511 h 907"/>
                <a:gd name="T106" fmla="*/ 57 w 879"/>
                <a:gd name="T107" fmla="*/ 454 h 907"/>
                <a:gd name="T108" fmla="*/ 85 w 879"/>
                <a:gd name="T109" fmla="*/ 454 h 907"/>
                <a:gd name="T110" fmla="*/ 114 w 879"/>
                <a:gd name="T111" fmla="*/ 426 h 907"/>
                <a:gd name="T112" fmla="*/ 57 w 879"/>
                <a:gd name="T113" fmla="*/ 369 h 907"/>
                <a:gd name="T114" fmla="*/ 85 w 879"/>
                <a:gd name="T115" fmla="*/ 340 h 907"/>
                <a:gd name="T116" fmla="*/ 85 w 879"/>
                <a:gd name="T117" fmla="*/ 227 h 90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79" h="907">
                  <a:moveTo>
                    <a:pt x="85" y="227"/>
                  </a:moveTo>
                  <a:lnTo>
                    <a:pt x="227" y="227"/>
                  </a:lnTo>
                  <a:lnTo>
                    <a:pt x="284" y="170"/>
                  </a:lnTo>
                  <a:lnTo>
                    <a:pt x="340" y="199"/>
                  </a:lnTo>
                  <a:lnTo>
                    <a:pt x="340" y="142"/>
                  </a:lnTo>
                  <a:lnTo>
                    <a:pt x="312" y="142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595" y="199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95" y="312"/>
                  </a:lnTo>
                  <a:lnTo>
                    <a:pt x="652" y="312"/>
                  </a:lnTo>
                  <a:lnTo>
                    <a:pt x="737" y="255"/>
                  </a:lnTo>
                  <a:lnTo>
                    <a:pt x="766" y="284"/>
                  </a:lnTo>
                  <a:lnTo>
                    <a:pt x="822" y="284"/>
                  </a:lnTo>
                  <a:lnTo>
                    <a:pt x="879" y="340"/>
                  </a:lnTo>
                  <a:lnTo>
                    <a:pt x="879" y="369"/>
                  </a:lnTo>
                  <a:lnTo>
                    <a:pt x="851" y="397"/>
                  </a:lnTo>
                  <a:lnTo>
                    <a:pt x="822" y="397"/>
                  </a:lnTo>
                  <a:lnTo>
                    <a:pt x="794" y="454"/>
                  </a:lnTo>
                  <a:lnTo>
                    <a:pt x="794" y="539"/>
                  </a:lnTo>
                  <a:lnTo>
                    <a:pt x="737" y="567"/>
                  </a:lnTo>
                  <a:lnTo>
                    <a:pt x="709" y="539"/>
                  </a:lnTo>
                  <a:lnTo>
                    <a:pt x="680" y="596"/>
                  </a:lnTo>
                  <a:lnTo>
                    <a:pt x="652" y="624"/>
                  </a:lnTo>
                  <a:lnTo>
                    <a:pt x="595" y="596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482" y="652"/>
                  </a:lnTo>
                  <a:lnTo>
                    <a:pt x="510" y="709"/>
                  </a:lnTo>
                  <a:lnTo>
                    <a:pt x="454" y="766"/>
                  </a:lnTo>
                  <a:lnTo>
                    <a:pt x="425" y="737"/>
                  </a:lnTo>
                  <a:lnTo>
                    <a:pt x="397" y="822"/>
                  </a:lnTo>
                  <a:lnTo>
                    <a:pt x="369" y="851"/>
                  </a:lnTo>
                  <a:lnTo>
                    <a:pt x="312" y="822"/>
                  </a:lnTo>
                  <a:lnTo>
                    <a:pt x="312" y="851"/>
                  </a:lnTo>
                  <a:lnTo>
                    <a:pt x="227" y="879"/>
                  </a:lnTo>
                  <a:lnTo>
                    <a:pt x="199" y="907"/>
                  </a:lnTo>
                  <a:lnTo>
                    <a:pt x="142" y="879"/>
                  </a:lnTo>
                  <a:lnTo>
                    <a:pt x="142" y="851"/>
                  </a:lnTo>
                  <a:lnTo>
                    <a:pt x="199" y="822"/>
                  </a:lnTo>
                  <a:lnTo>
                    <a:pt x="199" y="794"/>
                  </a:lnTo>
                  <a:lnTo>
                    <a:pt x="142" y="766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0" y="681"/>
                  </a:lnTo>
                  <a:lnTo>
                    <a:pt x="28" y="596"/>
                  </a:lnTo>
                  <a:lnTo>
                    <a:pt x="28" y="511"/>
                  </a:lnTo>
                  <a:lnTo>
                    <a:pt x="57" y="454"/>
                  </a:lnTo>
                  <a:lnTo>
                    <a:pt x="85" y="454"/>
                  </a:lnTo>
                  <a:lnTo>
                    <a:pt x="114" y="426"/>
                  </a:lnTo>
                  <a:lnTo>
                    <a:pt x="57" y="369"/>
                  </a:lnTo>
                  <a:lnTo>
                    <a:pt x="85" y="340"/>
                  </a:lnTo>
                  <a:lnTo>
                    <a:pt x="85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1" name="Freeform 65">
              <a:extLst>
                <a:ext uri="{FF2B5EF4-FFF2-40B4-BE49-F238E27FC236}">
                  <a16:creationId xmlns:a16="http://schemas.microsoft.com/office/drawing/2014/main" id="{0417A30E-B826-45F8-84CA-678AF3F19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614"/>
              <a:ext cx="793" cy="794"/>
            </a:xfrm>
            <a:custGeom>
              <a:avLst/>
              <a:gdLst>
                <a:gd name="T0" fmla="*/ 0 w 793"/>
                <a:gd name="T1" fmla="*/ 255 h 794"/>
                <a:gd name="T2" fmla="*/ 0 w 793"/>
                <a:gd name="T3" fmla="*/ 170 h 794"/>
                <a:gd name="T4" fmla="*/ 28 w 793"/>
                <a:gd name="T5" fmla="*/ 227 h 794"/>
                <a:gd name="T6" fmla="*/ 85 w 793"/>
                <a:gd name="T7" fmla="*/ 227 h 794"/>
                <a:gd name="T8" fmla="*/ 226 w 793"/>
                <a:gd name="T9" fmla="*/ 114 h 794"/>
                <a:gd name="T10" fmla="*/ 255 w 793"/>
                <a:gd name="T11" fmla="*/ 57 h 794"/>
                <a:gd name="T12" fmla="*/ 226 w 793"/>
                <a:gd name="T13" fmla="*/ 0 h 794"/>
                <a:gd name="T14" fmla="*/ 311 w 793"/>
                <a:gd name="T15" fmla="*/ 0 h 794"/>
                <a:gd name="T16" fmla="*/ 311 w 793"/>
                <a:gd name="T17" fmla="*/ 29 h 794"/>
                <a:gd name="T18" fmla="*/ 397 w 793"/>
                <a:gd name="T19" fmla="*/ 142 h 794"/>
                <a:gd name="T20" fmla="*/ 425 w 793"/>
                <a:gd name="T21" fmla="*/ 142 h 794"/>
                <a:gd name="T22" fmla="*/ 453 w 793"/>
                <a:gd name="T23" fmla="*/ 170 h 794"/>
                <a:gd name="T24" fmla="*/ 453 w 793"/>
                <a:gd name="T25" fmla="*/ 199 h 794"/>
                <a:gd name="T26" fmla="*/ 482 w 793"/>
                <a:gd name="T27" fmla="*/ 284 h 794"/>
                <a:gd name="T28" fmla="*/ 510 w 793"/>
                <a:gd name="T29" fmla="*/ 284 h 794"/>
                <a:gd name="T30" fmla="*/ 510 w 793"/>
                <a:gd name="T31" fmla="*/ 340 h 794"/>
                <a:gd name="T32" fmla="*/ 538 w 793"/>
                <a:gd name="T33" fmla="*/ 426 h 794"/>
                <a:gd name="T34" fmla="*/ 595 w 793"/>
                <a:gd name="T35" fmla="*/ 426 h 794"/>
                <a:gd name="T36" fmla="*/ 623 w 793"/>
                <a:gd name="T37" fmla="*/ 397 h 794"/>
                <a:gd name="T38" fmla="*/ 708 w 793"/>
                <a:gd name="T39" fmla="*/ 397 h 794"/>
                <a:gd name="T40" fmla="*/ 765 w 793"/>
                <a:gd name="T41" fmla="*/ 454 h 794"/>
                <a:gd name="T42" fmla="*/ 765 w 793"/>
                <a:gd name="T43" fmla="*/ 511 h 794"/>
                <a:gd name="T44" fmla="*/ 793 w 793"/>
                <a:gd name="T45" fmla="*/ 539 h 794"/>
                <a:gd name="T46" fmla="*/ 765 w 793"/>
                <a:gd name="T47" fmla="*/ 567 h 794"/>
                <a:gd name="T48" fmla="*/ 765 w 793"/>
                <a:gd name="T49" fmla="*/ 652 h 794"/>
                <a:gd name="T50" fmla="*/ 708 w 793"/>
                <a:gd name="T51" fmla="*/ 624 h 794"/>
                <a:gd name="T52" fmla="*/ 680 w 793"/>
                <a:gd name="T53" fmla="*/ 652 h 794"/>
                <a:gd name="T54" fmla="*/ 623 w 793"/>
                <a:gd name="T55" fmla="*/ 652 h 794"/>
                <a:gd name="T56" fmla="*/ 595 w 793"/>
                <a:gd name="T57" fmla="*/ 709 h 794"/>
                <a:gd name="T58" fmla="*/ 623 w 793"/>
                <a:gd name="T59" fmla="*/ 709 h 794"/>
                <a:gd name="T60" fmla="*/ 623 w 793"/>
                <a:gd name="T61" fmla="*/ 766 h 794"/>
                <a:gd name="T62" fmla="*/ 567 w 793"/>
                <a:gd name="T63" fmla="*/ 737 h 794"/>
                <a:gd name="T64" fmla="*/ 510 w 793"/>
                <a:gd name="T65" fmla="*/ 794 h 794"/>
                <a:gd name="T66" fmla="*/ 368 w 793"/>
                <a:gd name="T67" fmla="*/ 794 h 794"/>
                <a:gd name="T68" fmla="*/ 340 w 793"/>
                <a:gd name="T69" fmla="*/ 766 h 794"/>
                <a:gd name="T70" fmla="*/ 311 w 793"/>
                <a:gd name="T71" fmla="*/ 709 h 794"/>
                <a:gd name="T72" fmla="*/ 340 w 793"/>
                <a:gd name="T73" fmla="*/ 709 h 794"/>
                <a:gd name="T74" fmla="*/ 311 w 793"/>
                <a:gd name="T75" fmla="*/ 652 h 794"/>
                <a:gd name="T76" fmla="*/ 255 w 793"/>
                <a:gd name="T77" fmla="*/ 652 h 794"/>
                <a:gd name="T78" fmla="*/ 198 w 793"/>
                <a:gd name="T79" fmla="*/ 681 h 794"/>
                <a:gd name="T80" fmla="*/ 85 w 793"/>
                <a:gd name="T81" fmla="*/ 539 h 794"/>
                <a:gd name="T82" fmla="*/ 85 w 793"/>
                <a:gd name="T83" fmla="*/ 482 h 794"/>
                <a:gd name="T84" fmla="*/ 141 w 793"/>
                <a:gd name="T85" fmla="*/ 482 h 794"/>
                <a:gd name="T86" fmla="*/ 141 w 793"/>
                <a:gd name="T87" fmla="*/ 454 h 794"/>
                <a:gd name="T88" fmla="*/ 85 w 793"/>
                <a:gd name="T89" fmla="*/ 426 h 794"/>
                <a:gd name="T90" fmla="*/ 113 w 793"/>
                <a:gd name="T91" fmla="*/ 340 h 794"/>
                <a:gd name="T92" fmla="*/ 85 w 793"/>
                <a:gd name="T93" fmla="*/ 284 h 794"/>
                <a:gd name="T94" fmla="*/ 28 w 793"/>
                <a:gd name="T95" fmla="*/ 284 h 794"/>
                <a:gd name="T96" fmla="*/ 0 w 793"/>
                <a:gd name="T97" fmla="*/ 255 h 7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93" h="794">
                  <a:moveTo>
                    <a:pt x="0" y="255"/>
                  </a:moveTo>
                  <a:lnTo>
                    <a:pt x="0" y="170"/>
                  </a:lnTo>
                  <a:lnTo>
                    <a:pt x="28" y="227"/>
                  </a:lnTo>
                  <a:lnTo>
                    <a:pt x="85" y="227"/>
                  </a:lnTo>
                  <a:lnTo>
                    <a:pt x="226" y="114"/>
                  </a:lnTo>
                  <a:lnTo>
                    <a:pt x="255" y="57"/>
                  </a:lnTo>
                  <a:lnTo>
                    <a:pt x="226" y="0"/>
                  </a:lnTo>
                  <a:lnTo>
                    <a:pt x="311" y="0"/>
                  </a:lnTo>
                  <a:lnTo>
                    <a:pt x="311" y="29"/>
                  </a:lnTo>
                  <a:lnTo>
                    <a:pt x="397" y="142"/>
                  </a:lnTo>
                  <a:lnTo>
                    <a:pt x="425" y="142"/>
                  </a:lnTo>
                  <a:lnTo>
                    <a:pt x="453" y="170"/>
                  </a:lnTo>
                  <a:lnTo>
                    <a:pt x="453" y="199"/>
                  </a:lnTo>
                  <a:lnTo>
                    <a:pt x="482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538" y="426"/>
                  </a:lnTo>
                  <a:lnTo>
                    <a:pt x="595" y="426"/>
                  </a:lnTo>
                  <a:lnTo>
                    <a:pt x="623" y="397"/>
                  </a:lnTo>
                  <a:lnTo>
                    <a:pt x="708" y="397"/>
                  </a:lnTo>
                  <a:lnTo>
                    <a:pt x="765" y="454"/>
                  </a:lnTo>
                  <a:lnTo>
                    <a:pt x="765" y="511"/>
                  </a:lnTo>
                  <a:lnTo>
                    <a:pt x="793" y="539"/>
                  </a:lnTo>
                  <a:lnTo>
                    <a:pt x="765" y="567"/>
                  </a:lnTo>
                  <a:lnTo>
                    <a:pt x="765" y="652"/>
                  </a:lnTo>
                  <a:lnTo>
                    <a:pt x="708" y="624"/>
                  </a:lnTo>
                  <a:lnTo>
                    <a:pt x="680" y="652"/>
                  </a:lnTo>
                  <a:lnTo>
                    <a:pt x="623" y="652"/>
                  </a:lnTo>
                  <a:lnTo>
                    <a:pt x="595" y="709"/>
                  </a:lnTo>
                  <a:lnTo>
                    <a:pt x="623" y="709"/>
                  </a:lnTo>
                  <a:lnTo>
                    <a:pt x="623" y="766"/>
                  </a:lnTo>
                  <a:lnTo>
                    <a:pt x="567" y="737"/>
                  </a:lnTo>
                  <a:lnTo>
                    <a:pt x="510" y="794"/>
                  </a:lnTo>
                  <a:lnTo>
                    <a:pt x="368" y="794"/>
                  </a:lnTo>
                  <a:lnTo>
                    <a:pt x="340" y="766"/>
                  </a:lnTo>
                  <a:lnTo>
                    <a:pt x="311" y="709"/>
                  </a:lnTo>
                  <a:lnTo>
                    <a:pt x="340" y="709"/>
                  </a:lnTo>
                  <a:lnTo>
                    <a:pt x="311" y="652"/>
                  </a:lnTo>
                  <a:lnTo>
                    <a:pt x="255" y="652"/>
                  </a:lnTo>
                  <a:lnTo>
                    <a:pt x="198" y="681"/>
                  </a:lnTo>
                  <a:lnTo>
                    <a:pt x="85" y="539"/>
                  </a:lnTo>
                  <a:lnTo>
                    <a:pt x="85" y="482"/>
                  </a:lnTo>
                  <a:lnTo>
                    <a:pt x="141" y="482"/>
                  </a:lnTo>
                  <a:lnTo>
                    <a:pt x="141" y="454"/>
                  </a:lnTo>
                  <a:lnTo>
                    <a:pt x="85" y="426"/>
                  </a:lnTo>
                  <a:lnTo>
                    <a:pt x="113" y="340"/>
                  </a:lnTo>
                  <a:lnTo>
                    <a:pt x="85" y="284"/>
                  </a:lnTo>
                  <a:lnTo>
                    <a:pt x="28" y="284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2" name="Freeform 66">
              <a:extLst>
                <a:ext uri="{FF2B5EF4-FFF2-40B4-BE49-F238E27FC236}">
                  <a16:creationId xmlns:a16="http://schemas.microsoft.com/office/drawing/2014/main" id="{3A4793EA-7F78-4070-8D3D-1B824B367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586"/>
              <a:ext cx="539" cy="482"/>
            </a:xfrm>
            <a:custGeom>
              <a:avLst/>
              <a:gdLst>
                <a:gd name="T0" fmla="*/ 0 w 539"/>
                <a:gd name="T1" fmla="*/ 28 h 482"/>
                <a:gd name="T2" fmla="*/ 0 w 539"/>
                <a:gd name="T3" fmla="*/ 57 h 482"/>
                <a:gd name="T4" fmla="*/ 86 w 539"/>
                <a:gd name="T5" fmla="*/ 170 h 482"/>
                <a:gd name="T6" fmla="*/ 114 w 539"/>
                <a:gd name="T7" fmla="*/ 170 h 482"/>
                <a:gd name="T8" fmla="*/ 142 w 539"/>
                <a:gd name="T9" fmla="*/ 198 h 482"/>
                <a:gd name="T10" fmla="*/ 142 w 539"/>
                <a:gd name="T11" fmla="*/ 227 h 482"/>
                <a:gd name="T12" fmla="*/ 171 w 539"/>
                <a:gd name="T13" fmla="*/ 312 h 482"/>
                <a:gd name="T14" fmla="*/ 199 w 539"/>
                <a:gd name="T15" fmla="*/ 312 h 482"/>
                <a:gd name="T16" fmla="*/ 199 w 539"/>
                <a:gd name="T17" fmla="*/ 368 h 482"/>
                <a:gd name="T18" fmla="*/ 227 w 539"/>
                <a:gd name="T19" fmla="*/ 454 h 482"/>
                <a:gd name="T20" fmla="*/ 284 w 539"/>
                <a:gd name="T21" fmla="*/ 454 h 482"/>
                <a:gd name="T22" fmla="*/ 312 w 539"/>
                <a:gd name="T23" fmla="*/ 425 h 482"/>
                <a:gd name="T24" fmla="*/ 397 w 539"/>
                <a:gd name="T25" fmla="*/ 425 h 482"/>
                <a:gd name="T26" fmla="*/ 454 w 539"/>
                <a:gd name="T27" fmla="*/ 482 h 482"/>
                <a:gd name="T28" fmla="*/ 511 w 539"/>
                <a:gd name="T29" fmla="*/ 454 h 482"/>
                <a:gd name="T30" fmla="*/ 511 w 539"/>
                <a:gd name="T31" fmla="*/ 425 h 482"/>
                <a:gd name="T32" fmla="*/ 482 w 539"/>
                <a:gd name="T33" fmla="*/ 368 h 482"/>
                <a:gd name="T34" fmla="*/ 511 w 539"/>
                <a:gd name="T35" fmla="*/ 340 h 482"/>
                <a:gd name="T36" fmla="*/ 511 w 539"/>
                <a:gd name="T37" fmla="*/ 312 h 482"/>
                <a:gd name="T38" fmla="*/ 539 w 539"/>
                <a:gd name="T39" fmla="*/ 283 h 482"/>
                <a:gd name="T40" fmla="*/ 539 w 539"/>
                <a:gd name="T41" fmla="*/ 255 h 482"/>
                <a:gd name="T42" fmla="*/ 454 w 539"/>
                <a:gd name="T43" fmla="*/ 255 h 482"/>
                <a:gd name="T44" fmla="*/ 511 w 539"/>
                <a:gd name="T45" fmla="*/ 198 h 482"/>
                <a:gd name="T46" fmla="*/ 511 w 539"/>
                <a:gd name="T47" fmla="*/ 142 h 482"/>
                <a:gd name="T48" fmla="*/ 511 w 539"/>
                <a:gd name="T49" fmla="*/ 85 h 482"/>
                <a:gd name="T50" fmla="*/ 454 w 539"/>
                <a:gd name="T51" fmla="*/ 28 h 482"/>
                <a:gd name="T52" fmla="*/ 369 w 539"/>
                <a:gd name="T53" fmla="*/ 85 h 482"/>
                <a:gd name="T54" fmla="*/ 142 w 539"/>
                <a:gd name="T55" fmla="*/ 85 h 482"/>
                <a:gd name="T56" fmla="*/ 114 w 539"/>
                <a:gd name="T57" fmla="*/ 57 h 482"/>
                <a:gd name="T58" fmla="*/ 114 w 539"/>
                <a:gd name="T59" fmla="*/ 0 h 482"/>
                <a:gd name="T60" fmla="*/ 86 w 539"/>
                <a:gd name="T61" fmla="*/ 28 h 482"/>
                <a:gd name="T62" fmla="*/ 57 w 539"/>
                <a:gd name="T63" fmla="*/ 0 h 482"/>
                <a:gd name="T64" fmla="*/ 29 w 539"/>
                <a:gd name="T65" fmla="*/ 28 h 482"/>
                <a:gd name="T66" fmla="*/ 0 w 539"/>
                <a:gd name="T67" fmla="*/ 28 h 4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39" h="482">
                  <a:moveTo>
                    <a:pt x="0" y="28"/>
                  </a:moveTo>
                  <a:lnTo>
                    <a:pt x="0" y="57"/>
                  </a:lnTo>
                  <a:lnTo>
                    <a:pt x="86" y="170"/>
                  </a:lnTo>
                  <a:lnTo>
                    <a:pt x="114" y="170"/>
                  </a:lnTo>
                  <a:lnTo>
                    <a:pt x="142" y="198"/>
                  </a:lnTo>
                  <a:lnTo>
                    <a:pt x="142" y="227"/>
                  </a:lnTo>
                  <a:lnTo>
                    <a:pt x="171" y="312"/>
                  </a:lnTo>
                  <a:lnTo>
                    <a:pt x="199" y="312"/>
                  </a:lnTo>
                  <a:lnTo>
                    <a:pt x="199" y="36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312" y="425"/>
                  </a:lnTo>
                  <a:lnTo>
                    <a:pt x="397" y="425"/>
                  </a:lnTo>
                  <a:lnTo>
                    <a:pt x="454" y="482"/>
                  </a:lnTo>
                  <a:lnTo>
                    <a:pt x="511" y="454"/>
                  </a:lnTo>
                  <a:lnTo>
                    <a:pt x="511" y="425"/>
                  </a:lnTo>
                  <a:lnTo>
                    <a:pt x="482" y="368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283"/>
                  </a:lnTo>
                  <a:lnTo>
                    <a:pt x="539" y="255"/>
                  </a:lnTo>
                  <a:lnTo>
                    <a:pt x="454" y="255"/>
                  </a:lnTo>
                  <a:lnTo>
                    <a:pt x="511" y="198"/>
                  </a:lnTo>
                  <a:lnTo>
                    <a:pt x="511" y="142"/>
                  </a:lnTo>
                  <a:lnTo>
                    <a:pt x="511" y="85"/>
                  </a:lnTo>
                  <a:lnTo>
                    <a:pt x="454" y="28"/>
                  </a:lnTo>
                  <a:lnTo>
                    <a:pt x="369" y="85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3" name="Freeform 67">
              <a:extLst>
                <a:ext uri="{FF2B5EF4-FFF2-40B4-BE49-F238E27FC236}">
                  <a16:creationId xmlns:a16="http://schemas.microsoft.com/office/drawing/2014/main" id="{7BD5D475-8CE8-4D92-8189-81351EF52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74"/>
              <a:ext cx="709" cy="397"/>
            </a:xfrm>
            <a:custGeom>
              <a:avLst/>
              <a:gdLst>
                <a:gd name="T0" fmla="*/ 0 w 709"/>
                <a:gd name="T1" fmla="*/ 142 h 397"/>
                <a:gd name="T2" fmla="*/ 29 w 709"/>
                <a:gd name="T3" fmla="*/ 170 h 397"/>
                <a:gd name="T4" fmla="*/ 0 w 709"/>
                <a:gd name="T5" fmla="*/ 227 h 397"/>
                <a:gd name="T6" fmla="*/ 57 w 709"/>
                <a:gd name="T7" fmla="*/ 284 h 397"/>
                <a:gd name="T8" fmla="*/ 57 w 709"/>
                <a:gd name="T9" fmla="*/ 340 h 397"/>
                <a:gd name="T10" fmla="*/ 86 w 709"/>
                <a:gd name="T11" fmla="*/ 369 h 397"/>
                <a:gd name="T12" fmla="*/ 114 w 709"/>
                <a:gd name="T13" fmla="*/ 340 h 397"/>
                <a:gd name="T14" fmla="*/ 142 w 709"/>
                <a:gd name="T15" fmla="*/ 284 h 397"/>
                <a:gd name="T16" fmla="*/ 171 w 709"/>
                <a:gd name="T17" fmla="*/ 255 h 397"/>
                <a:gd name="T18" fmla="*/ 284 w 709"/>
                <a:gd name="T19" fmla="*/ 284 h 397"/>
                <a:gd name="T20" fmla="*/ 341 w 709"/>
                <a:gd name="T21" fmla="*/ 312 h 397"/>
                <a:gd name="T22" fmla="*/ 397 w 709"/>
                <a:gd name="T23" fmla="*/ 397 h 397"/>
                <a:gd name="T24" fmla="*/ 539 w 709"/>
                <a:gd name="T25" fmla="*/ 340 h 397"/>
                <a:gd name="T26" fmla="*/ 482 w 709"/>
                <a:gd name="T27" fmla="*/ 340 h 397"/>
                <a:gd name="T28" fmla="*/ 511 w 709"/>
                <a:gd name="T29" fmla="*/ 312 h 397"/>
                <a:gd name="T30" fmla="*/ 596 w 709"/>
                <a:gd name="T31" fmla="*/ 312 h 397"/>
                <a:gd name="T32" fmla="*/ 681 w 709"/>
                <a:gd name="T33" fmla="*/ 255 h 397"/>
                <a:gd name="T34" fmla="*/ 709 w 709"/>
                <a:gd name="T35" fmla="*/ 255 h 397"/>
                <a:gd name="T36" fmla="*/ 709 w 709"/>
                <a:gd name="T37" fmla="*/ 170 h 397"/>
                <a:gd name="T38" fmla="*/ 653 w 709"/>
                <a:gd name="T39" fmla="*/ 199 h 397"/>
                <a:gd name="T40" fmla="*/ 653 w 709"/>
                <a:gd name="T41" fmla="*/ 170 h 397"/>
                <a:gd name="T42" fmla="*/ 709 w 709"/>
                <a:gd name="T43" fmla="*/ 142 h 397"/>
                <a:gd name="T44" fmla="*/ 709 w 709"/>
                <a:gd name="T45" fmla="*/ 113 h 397"/>
                <a:gd name="T46" fmla="*/ 653 w 709"/>
                <a:gd name="T47" fmla="*/ 85 h 397"/>
                <a:gd name="T48" fmla="*/ 511 w 709"/>
                <a:gd name="T49" fmla="*/ 57 h 397"/>
                <a:gd name="T50" fmla="*/ 482 w 709"/>
                <a:gd name="T51" fmla="*/ 113 h 397"/>
                <a:gd name="T52" fmla="*/ 397 w 709"/>
                <a:gd name="T53" fmla="*/ 142 h 397"/>
                <a:gd name="T54" fmla="*/ 369 w 709"/>
                <a:gd name="T55" fmla="*/ 142 h 397"/>
                <a:gd name="T56" fmla="*/ 482 w 709"/>
                <a:gd name="T57" fmla="*/ 85 h 397"/>
                <a:gd name="T58" fmla="*/ 426 w 709"/>
                <a:gd name="T59" fmla="*/ 57 h 397"/>
                <a:gd name="T60" fmla="*/ 426 w 709"/>
                <a:gd name="T61" fmla="*/ 28 h 397"/>
                <a:gd name="T62" fmla="*/ 482 w 709"/>
                <a:gd name="T63" fmla="*/ 28 h 397"/>
                <a:gd name="T64" fmla="*/ 482 w 709"/>
                <a:gd name="T65" fmla="*/ 0 h 397"/>
                <a:gd name="T66" fmla="*/ 397 w 709"/>
                <a:gd name="T67" fmla="*/ 0 h 397"/>
                <a:gd name="T68" fmla="*/ 397 w 709"/>
                <a:gd name="T69" fmla="*/ 85 h 397"/>
                <a:gd name="T70" fmla="*/ 341 w 709"/>
                <a:gd name="T71" fmla="*/ 85 h 397"/>
                <a:gd name="T72" fmla="*/ 312 w 709"/>
                <a:gd name="T73" fmla="*/ 113 h 397"/>
                <a:gd name="T74" fmla="*/ 256 w 709"/>
                <a:gd name="T75" fmla="*/ 57 h 397"/>
                <a:gd name="T76" fmla="*/ 171 w 709"/>
                <a:gd name="T77" fmla="*/ 28 h 397"/>
                <a:gd name="T78" fmla="*/ 114 w 709"/>
                <a:gd name="T79" fmla="*/ 28 h 397"/>
                <a:gd name="T80" fmla="*/ 86 w 709"/>
                <a:gd name="T81" fmla="*/ 57 h 397"/>
                <a:gd name="T82" fmla="*/ 57 w 709"/>
                <a:gd name="T83" fmla="*/ 57 h 397"/>
                <a:gd name="T84" fmla="*/ 0 w 709"/>
                <a:gd name="T85" fmla="*/ 142 h 39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09" h="397">
                  <a:moveTo>
                    <a:pt x="0" y="142"/>
                  </a:moveTo>
                  <a:lnTo>
                    <a:pt x="29" y="170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86" y="369"/>
                  </a:lnTo>
                  <a:lnTo>
                    <a:pt x="114" y="340"/>
                  </a:lnTo>
                  <a:lnTo>
                    <a:pt x="142" y="284"/>
                  </a:lnTo>
                  <a:lnTo>
                    <a:pt x="171" y="255"/>
                  </a:lnTo>
                  <a:lnTo>
                    <a:pt x="284" y="284"/>
                  </a:lnTo>
                  <a:lnTo>
                    <a:pt x="341" y="312"/>
                  </a:lnTo>
                  <a:lnTo>
                    <a:pt x="397" y="397"/>
                  </a:lnTo>
                  <a:lnTo>
                    <a:pt x="539" y="340"/>
                  </a:lnTo>
                  <a:lnTo>
                    <a:pt x="482" y="340"/>
                  </a:lnTo>
                  <a:lnTo>
                    <a:pt x="511" y="312"/>
                  </a:lnTo>
                  <a:lnTo>
                    <a:pt x="596" y="312"/>
                  </a:lnTo>
                  <a:lnTo>
                    <a:pt x="681" y="255"/>
                  </a:lnTo>
                  <a:lnTo>
                    <a:pt x="709" y="255"/>
                  </a:lnTo>
                  <a:lnTo>
                    <a:pt x="709" y="170"/>
                  </a:lnTo>
                  <a:lnTo>
                    <a:pt x="653" y="199"/>
                  </a:lnTo>
                  <a:lnTo>
                    <a:pt x="653" y="170"/>
                  </a:lnTo>
                  <a:lnTo>
                    <a:pt x="709" y="142"/>
                  </a:lnTo>
                  <a:lnTo>
                    <a:pt x="709" y="113"/>
                  </a:lnTo>
                  <a:lnTo>
                    <a:pt x="653" y="85"/>
                  </a:lnTo>
                  <a:lnTo>
                    <a:pt x="511" y="57"/>
                  </a:lnTo>
                  <a:lnTo>
                    <a:pt x="482" y="113"/>
                  </a:lnTo>
                  <a:lnTo>
                    <a:pt x="397" y="142"/>
                  </a:lnTo>
                  <a:lnTo>
                    <a:pt x="369" y="142"/>
                  </a:lnTo>
                  <a:lnTo>
                    <a:pt x="482" y="85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82" y="28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85"/>
                  </a:lnTo>
                  <a:lnTo>
                    <a:pt x="341" y="85"/>
                  </a:lnTo>
                  <a:lnTo>
                    <a:pt x="312" y="113"/>
                  </a:lnTo>
                  <a:lnTo>
                    <a:pt x="256" y="57"/>
                  </a:lnTo>
                  <a:lnTo>
                    <a:pt x="171" y="28"/>
                  </a:lnTo>
                  <a:lnTo>
                    <a:pt x="114" y="28"/>
                  </a:lnTo>
                  <a:lnTo>
                    <a:pt x="86" y="57"/>
                  </a:lnTo>
                  <a:lnTo>
                    <a:pt x="57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4" name="Freeform 68">
              <a:extLst>
                <a:ext uri="{FF2B5EF4-FFF2-40B4-BE49-F238E27FC236}">
                  <a16:creationId xmlns:a16="http://schemas.microsoft.com/office/drawing/2014/main" id="{51A4AC5A-9F38-46B8-9A51-24B4EB360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46"/>
              <a:ext cx="340" cy="113"/>
            </a:xfrm>
            <a:custGeom>
              <a:avLst/>
              <a:gdLst>
                <a:gd name="T0" fmla="*/ 0 w 340"/>
                <a:gd name="T1" fmla="*/ 28 h 113"/>
                <a:gd name="T2" fmla="*/ 0 w 340"/>
                <a:gd name="T3" fmla="*/ 56 h 113"/>
                <a:gd name="T4" fmla="*/ 56 w 340"/>
                <a:gd name="T5" fmla="*/ 56 h 113"/>
                <a:gd name="T6" fmla="*/ 56 w 340"/>
                <a:gd name="T7" fmla="*/ 85 h 113"/>
                <a:gd name="T8" fmla="*/ 198 w 340"/>
                <a:gd name="T9" fmla="*/ 113 h 113"/>
                <a:gd name="T10" fmla="*/ 198 w 340"/>
                <a:gd name="T11" fmla="*/ 85 h 113"/>
                <a:gd name="T12" fmla="*/ 227 w 340"/>
                <a:gd name="T13" fmla="*/ 113 h 113"/>
                <a:gd name="T14" fmla="*/ 340 w 340"/>
                <a:gd name="T15" fmla="*/ 56 h 113"/>
                <a:gd name="T16" fmla="*/ 283 w 340"/>
                <a:gd name="T17" fmla="*/ 0 h 113"/>
                <a:gd name="T18" fmla="*/ 198 w 340"/>
                <a:gd name="T19" fmla="*/ 28 h 113"/>
                <a:gd name="T20" fmla="*/ 170 w 340"/>
                <a:gd name="T21" fmla="*/ 0 h 113"/>
                <a:gd name="T22" fmla="*/ 113 w 340"/>
                <a:gd name="T23" fmla="*/ 28 h 113"/>
                <a:gd name="T24" fmla="*/ 0 w 340"/>
                <a:gd name="T25" fmla="*/ 28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113">
                  <a:moveTo>
                    <a:pt x="0" y="28"/>
                  </a:moveTo>
                  <a:lnTo>
                    <a:pt x="0" y="56"/>
                  </a:lnTo>
                  <a:lnTo>
                    <a:pt x="56" y="56"/>
                  </a:lnTo>
                  <a:lnTo>
                    <a:pt x="56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113"/>
                  </a:lnTo>
                  <a:lnTo>
                    <a:pt x="340" y="56"/>
                  </a:lnTo>
                  <a:lnTo>
                    <a:pt x="283" y="0"/>
                  </a:lnTo>
                  <a:lnTo>
                    <a:pt x="198" y="28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5" name="Freeform 69">
              <a:extLst>
                <a:ext uri="{FF2B5EF4-FFF2-40B4-BE49-F238E27FC236}">
                  <a16:creationId xmlns:a16="http://schemas.microsoft.com/office/drawing/2014/main" id="{E6A047C1-43A0-4E9E-BE93-3CC42005E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59"/>
              <a:ext cx="255" cy="284"/>
            </a:xfrm>
            <a:custGeom>
              <a:avLst/>
              <a:gdLst>
                <a:gd name="T0" fmla="*/ 114 w 255"/>
                <a:gd name="T1" fmla="*/ 284 h 284"/>
                <a:gd name="T2" fmla="*/ 114 w 255"/>
                <a:gd name="T3" fmla="*/ 227 h 284"/>
                <a:gd name="T4" fmla="*/ 170 w 255"/>
                <a:gd name="T5" fmla="*/ 142 h 284"/>
                <a:gd name="T6" fmla="*/ 170 w 255"/>
                <a:gd name="T7" fmla="*/ 114 h 284"/>
                <a:gd name="T8" fmla="*/ 255 w 255"/>
                <a:gd name="T9" fmla="*/ 85 h 284"/>
                <a:gd name="T10" fmla="*/ 255 w 255"/>
                <a:gd name="T11" fmla="*/ 57 h 284"/>
                <a:gd name="T12" fmla="*/ 170 w 255"/>
                <a:gd name="T13" fmla="*/ 85 h 284"/>
                <a:gd name="T14" fmla="*/ 142 w 255"/>
                <a:gd name="T15" fmla="*/ 57 h 284"/>
                <a:gd name="T16" fmla="*/ 227 w 255"/>
                <a:gd name="T17" fmla="*/ 28 h 284"/>
                <a:gd name="T18" fmla="*/ 199 w 255"/>
                <a:gd name="T19" fmla="*/ 0 h 284"/>
                <a:gd name="T20" fmla="*/ 142 w 255"/>
                <a:gd name="T21" fmla="*/ 0 h 284"/>
                <a:gd name="T22" fmla="*/ 29 w 255"/>
                <a:gd name="T23" fmla="*/ 57 h 284"/>
                <a:gd name="T24" fmla="*/ 29 w 255"/>
                <a:gd name="T25" fmla="*/ 114 h 284"/>
                <a:gd name="T26" fmla="*/ 57 w 255"/>
                <a:gd name="T27" fmla="*/ 142 h 284"/>
                <a:gd name="T28" fmla="*/ 29 w 255"/>
                <a:gd name="T29" fmla="*/ 170 h 284"/>
                <a:gd name="T30" fmla="*/ 0 w 255"/>
                <a:gd name="T31" fmla="*/ 142 h 284"/>
                <a:gd name="T32" fmla="*/ 0 w 255"/>
                <a:gd name="T33" fmla="*/ 199 h 284"/>
                <a:gd name="T34" fmla="*/ 29 w 255"/>
                <a:gd name="T35" fmla="*/ 255 h 284"/>
                <a:gd name="T36" fmla="*/ 114 w 255"/>
                <a:gd name="T37" fmla="*/ 284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55" h="284">
                  <a:moveTo>
                    <a:pt x="114" y="284"/>
                  </a:moveTo>
                  <a:lnTo>
                    <a:pt x="114" y="227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255" y="85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57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42" y="0"/>
                  </a:lnTo>
                  <a:lnTo>
                    <a:pt x="29" y="57"/>
                  </a:lnTo>
                  <a:lnTo>
                    <a:pt x="29" y="114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199"/>
                  </a:lnTo>
                  <a:lnTo>
                    <a:pt x="29" y="255"/>
                  </a:lnTo>
                  <a:lnTo>
                    <a:pt x="114" y="28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6" name="Freeform 70">
              <a:extLst>
                <a:ext uri="{FF2B5EF4-FFF2-40B4-BE49-F238E27FC236}">
                  <a16:creationId xmlns:a16="http://schemas.microsoft.com/office/drawing/2014/main" id="{E4A0A2B6-2A65-4BA1-8B36-D97425433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84"/>
              <a:ext cx="57" cy="227"/>
            </a:xfrm>
            <a:custGeom>
              <a:avLst/>
              <a:gdLst>
                <a:gd name="T0" fmla="*/ 57 w 57"/>
                <a:gd name="T1" fmla="*/ 0 h 227"/>
                <a:gd name="T2" fmla="*/ 57 w 57"/>
                <a:gd name="T3" fmla="*/ 227 h 227"/>
                <a:gd name="T4" fmla="*/ 29 w 57"/>
                <a:gd name="T5" fmla="*/ 227 h 227"/>
                <a:gd name="T6" fmla="*/ 0 w 57"/>
                <a:gd name="T7" fmla="*/ 85 h 227"/>
                <a:gd name="T8" fmla="*/ 29 w 57"/>
                <a:gd name="T9" fmla="*/ 85 h 227"/>
                <a:gd name="T10" fmla="*/ 29 w 57"/>
                <a:gd name="T11" fmla="*/ 0 h 227"/>
                <a:gd name="T12" fmla="*/ 57 w 5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" h="227">
                  <a:moveTo>
                    <a:pt x="57" y="0"/>
                  </a:moveTo>
                  <a:lnTo>
                    <a:pt x="57" y="227"/>
                  </a:lnTo>
                  <a:lnTo>
                    <a:pt x="29" y="227"/>
                  </a:lnTo>
                  <a:lnTo>
                    <a:pt x="0" y="85"/>
                  </a:lnTo>
                  <a:lnTo>
                    <a:pt x="29" y="85"/>
                  </a:lnTo>
                  <a:lnTo>
                    <a:pt x="29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7" name="Freeform 71">
              <a:extLst>
                <a:ext uri="{FF2B5EF4-FFF2-40B4-BE49-F238E27FC236}">
                  <a16:creationId xmlns:a16="http://schemas.microsoft.com/office/drawing/2014/main" id="{E78DC863-4C8A-41DB-9DB2-FDA21B87D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444"/>
              <a:ext cx="397" cy="369"/>
            </a:xfrm>
            <a:custGeom>
              <a:avLst/>
              <a:gdLst>
                <a:gd name="T0" fmla="*/ 0 w 397"/>
                <a:gd name="T1" fmla="*/ 369 h 369"/>
                <a:gd name="T2" fmla="*/ 198 w 397"/>
                <a:gd name="T3" fmla="*/ 369 h 369"/>
                <a:gd name="T4" fmla="*/ 340 w 397"/>
                <a:gd name="T5" fmla="*/ 340 h 369"/>
                <a:gd name="T6" fmla="*/ 397 w 397"/>
                <a:gd name="T7" fmla="*/ 284 h 369"/>
                <a:gd name="T8" fmla="*/ 368 w 397"/>
                <a:gd name="T9" fmla="*/ 227 h 369"/>
                <a:gd name="T10" fmla="*/ 368 w 397"/>
                <a:gd name="T11" fmla="*/ 114 h 369"/>
                <a:gd name="T12" fmla="*/ 311 w 397"/>
                <a:gd name="T13" fmla="*/ 114 h 369"/>
                <a:gd name="T14" fmla="*/ 255 w 397"/>
                <a:gd name="T15" fmla="*/ 170 h 369"/>
                <a:gd name="T16" fmla="*/ 255 w 397"/>
                <a:gd name="T17" fmla="*/ 142 h 369"/>
                <a:gd name="T18" fmla="*/ 198 w 397"/>
                <a:gd name="T19" fmla="*/ 142 h 369"/>
                <a:gd name="T20" fmla="*/ 283 w 397"/>
                <a:gd name="T21" fmla="*/ 114 h 369"/>
                <a:gd name="T22" fmla="*/ 255 w 397"/>
                <a:gd name="T23" fmla="*/ 85 h 369"/>
                <a:gd name="T24" fmla="*/ 170 w 397"/>
                <a:gd name="T25" fmla="*/ 114 h 369"/>
                <a:gd name="T26" fmla="*/ 141 w 397"/>
                <a:gd name="T27" fmla="*/ 114 h 369"/>
                <a:gd name="T28" fmla="*/ 226 w 397"/>
                <a:gd name="T29" fmla="*/ 57 h 369"/>
                <a:gd name="T30" fmla="*/ 170 w 397"/>
                <a:gd name="T31" fmla="*/ 0 h 369"/>
                <a:gd name="T32" fmla="*/ 85 w 397"/>
                <a:gd name="T33" fmla="*/ 29 h 369"/>
                <a:gd name="T34" fmla="*/ 85 w 397"/>
                <a:gd name="T35" fmla="*/ 57 h 369"/>
                <a:gd name="T36" fmla="*/ 56 w 397"/>
                <a:gd name="T37" fmla="*/ 57 h 369"/>
                <a:gd name="T38" fmla="*/ 0 w 397"/>
                <a:gd name="T39" fmla="*/ 142 h 369"/>
                <a:gd name="T40" fmla="*/ 0 w 397"/>
                <a:gd name="T41" fmla="*/ 369 h 3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97" h="369">
                  <a:moveTo>
                    <a:pt x="0" y="369"/>
                  </a:moveTo>
                  <a:lnTo>
                    <a:pt x="198" y="369"/>
                  </a:lnTo>
                  <a:lnTo>
                    <a:pt x="340" y="340"/>
                  </a:lnTo>
                  <a:lnTo>
                    <a:pt x="397" y="284"/>
                  </a:lnTo>
                  <a:lnTo>
                    <a:pt x="368" y="227"/>
                  </a:lnTo>
                  <a:lnTo>
                    <a:pt x="368" y="114"/>
                  </a:lnTo>
                  <a:lnTo>
                    <a:pt x="311" y="114"/>
                  </a:lnTo>
                  <a:lnTo>
                    <a:pt x="255" y="170"/>
                  </a:lnTo>
                  <a:lnTo>
                    <a:pt x="255" y="142"/>
                  </a:lnTo>
                  <a:lnTo>
                    <a:pt x="198" y="142"/>
                  </a:lnTo>
                  <a:lnTo>
                    <a:pt x="283" y="114"/>
                  </a:lnTo>
                  <a:lnTo>
                    <a:pt x="255" y="85"/>
                  </a:lnTo>
                  <a:lnTo>
                    <a:pt x="170" y="114"/>
                  </a:lnTo>
                  <a:lnTo>
                    <a:pt x="141" y="114"/>
                  </a:lnTo>
                  <a:lnTo>
                    <a:pt x="226" y="57"/>
                  </a:lnTo>
                  <a:lnTo>
                    <a:pt x="170" y="0"/>
                  </a:lnTo>
                  <a:lnTo>
                    <a:pt x="85" y="29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142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8" name="Freeform 72">
              <a:extLst>
                <a:ext uri="{FF2B5EF4-FFF2-40B4-BE49-F238E27FC236}">
                  <a16:creationId xmlns:a16="http://schemas.microsoft.com/office/drawing/2014/main" id="{487BC703-97B0-4DD4-A5F1-050B7A5A1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2032"/>
              <a:ext cx="312" cy="567"/>
            </a:xfrm>
            <a:custGeom>
              <a:avLst/>
              <a:gdLst>
                <a:gd name="T0" fmla="*/ 113 w 312"/>
                <a:gd name="T1" fmla="*/ 0 h 567"/>
                <a:gd name="T2" fmla="*/ 142 w 312"/>
                <a:gd name="T3" fmla="*/ 0 h 567"/>
                <a:gd name="T4" fmla="*/ 142 w 312"/>
                <a:gd name="T5" fmla="*/ 56 h 567"/>
                <a:gd name="T6" fmla="*/ 170 w 312"/>
                <a:gd name="T7" fmla="*/ 85 h 567"/>
                <a:gd name="T8" fmla="*/ 198 w 312"/>
                <a:gd name="T9" fmla="*/ 56 h 567"/>
                <a:gd name="T10" fmla="*/ 227 w 312"/>
                <a:gd name="T11" fmla="*/ 85 h 567"/>
                <a:gd name="T12" fmla="*/ 227 w 312"/>
                <a:gd name="T13" fmla="*/ 170 h 567"/>
                <a:gd name="T14" fmla="*/ 170 w 312"/>
                <a:gd name="T15" fmla="*/ 227 h 567"/>
                <a:gd name="T16" fmla="*/ 198 w 312"/>
                <a:gd name="T17" fmla="*/ 255 h 567"/>
                <a:gd name="T18" fmla="*/ 227 w 312"/>
                <a:gd name="T19" fmla="*/ 312 h 567"/>
                <a:gd name="T20" fmla="*/ 255 w 312"/>
                <a:gd name="T21" fmla="*/ 368 h 567"/>
                <a:gd name="T22" fmla="*/ 255 w 312"/>
                <a:gd name="T23" fmla="*/ 397 h 567"/>
                <a:gd name="T24" fmla="*/ 312 w 312"/>
                <a:gd name="T25" fmla="*/ 453 h 567"/>
                <a:gd name="T26" fmla="*/ 284 w 312"/>
                <a:gd name="T27" fmla="*/ 567 h 567"/>
                <a:gd name="T28" fmla="*/ 198 w 312"/>
                <a:gd name="T29" fmla="*/ 482 h 567"/>
                <a:gd name="T30" fmla="*/ 142 w 312"/>
                <a:gd name="T31" fmla="*/ 425 h 567"/>
                <a:gd name="T32" fmla="*/ 142 w 312"/>
                <a:gd name="T33" fmla="*/ 397 h 567"/>
                <a:gd name="T34" fmla="*/ 113 w 312"/>
                <a:gd name="T35" fmla="*/ 425 h 567"/>
                <a:gd name="T36" fmla="*/ 113 w 312"/>
                <a:gd name="T37" fmla="*/ 453 h 567"/>
                <a:gd name="T38" fmla="*/ 57 w 312"/>
                <a:gd name="T39" fmla="*/ 453 h 567"/>
                <a:gd name="T40" fmla="*/ 28 w 312"/>
                <a:gd name="T41" fmla="*/ 425 h 567"/>
                <a:gd name="T42" fmla="*/ 57 w 312"/>
                <a:gd name="T43" fmla="*/ 340 h 567"/>
                <a:gd name="T44" fmla="*/ 0 w 312"/>
                <a:gd name="T45" fmla="*/ 283 h 567"/>
                <a:gd name="T46" fmla="*/ 0 w 312"/>
                <a:gd name="T47" fmla="*/ 56 h 567"/>
                <a:gd name="T48" fmla="*/ 113 w 312"/>
                <a:gd name="T49" fmla="*/ 56 h 567"/>
                <a:gd name="T50" fmla="*/ 113 w 312"/>
                <a:gd name="T51" fmla="*/ 0 h 56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12" h="567">
                  <a:moveTo>
                    <a:pt x="113" y="0"/>
                  </a:moveTo>
                  <a:lnTo>
                    <a:pt x="142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98" y="56"/>
                  </a:lnTo>
                  <a:lnTo>
                    <a:pt x="227" y="85"/>
                  </a:lnTo>
                  <a:lnTo>
                    <a:pt x="227" y="170"/>
                  </a:lnTo>
                  <a:lnTo>
                    <a:pt x="170" y="227"/>
                  </a:lnTo>
                  <a:lnTo>
                    <a:pt x="198" y="255"/>
                  </a:lnTo>
                  <a:lnTo>
                    <a:pt x="227" y="312"/>
                  </a:lnTo>
                  <a:lnTo>
                    <a:pt x="255" y="368"/>
                  </a:lnTo>
                  <a:lnTo>
                    <a:pt x="255" y="397"/>
                  </a:lnTo>
                  <a:lnTo>
                    <a:pt x="312" y="453"/>
                  </a:lnTo>
                  <a:lnTo>
                    <a:pt x="284" y="567"/>
                  </a:lnTo>
                  <a:lnTo>
                    <a:pt x="198" y="482"/>
                  </a:lnTo>
                  <a:lnTo>
                    <a:pt x="142" y="425"/>
                  </a:lnTo>
                  <a:lnTo>
                    <a:pt x="142" y="397"/>
                  </a:lnTo>
                  <a:lnTo>
                    <a:pt x="113" y="425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28" y="425"/>
                  </a:lnTo>
                  <a:lnTo>
                    <a:pt x="57" y="340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9" name="Freeform 73">
              <a:extLst>
                <a:ext uri="{FF2B5EF4-FFF2-40B4-BE49-F238E27FC236}">
                  <a16:creationId xmlns:a16="http://schemas.microsoft.com/office/drawing/2014/main" id="{F5692046-CF4B-426F-862E-EBBBBFBD9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00"/>
              <a:ext cx="680" cy="851"/>
            </a:xfrm>
            <a:custGeom>
              <a:avLst/>
              <a:gdLst>
                <a:gd name="T0" fmla="*/ 539 w 680"/>
                <a:gd name="T1" fmla="*/ 199 h 851"/>
                <a:gd name="T2" fmla="*/ 595 w 680"/>
                <a:gd name="T3" fmla="*/ 284 h 851"/>
                <a:gd name="T4" fmla="*/ 595 w 680"/>
                <a:gd name="T5" fmla="*/ 369 h 851"/>
                <a:gd name="T6" fmla="*/ 624 w 680"/>
                <a:gd name="T7" fmla="*/ 454 h 851"/>
                <a:gd name="T8" fmla="*/ 652 w 680"/>
                <a:gd name="T9" fmla="*/ 454 h 851"/>
                <a:gd name="T10" fmla="*/ 624 w 680"/>
                <a:gd name="T11" fmla="*/ 539 h 851"/>
                <a:gd name="T12" fmla="*/ 680 w 680"/>
                <a:gd name="T13" fmla="*/ 539 h 851"/>
                <a:gd name="T14" fmla="*/ 680 w 680"/>
                <a:gd name="T15" fmla="*/ 596 h 851"/>
                <a:gd name="T16" fmla="*/ 624 w 680"/>
                <a:gd name="T17" fmla="*/ 652 h 851"/>
                <a:gd name="T18" fmla="*/ 567 w 680"/>
                <a:gd name="T19" fmla="*/ 652 h 851"/>
                <a:gd name="T20" fmla="*/ 595 w 680"/>
                <a:gd name="T21" fmla="*/ 737 h 851"/>
                <a:gd name="T22" fmla="*/ 595 w 680"/>
                <a:gd name="T23" fmla="*/ 766 h 851"/>
                <a:gd name="T24" fmla="*/ 510 w 680"/>
                <a:gd name="T25" fmla="*/ 822 h 851"/>
                <a:gd name="T26" fmla="*/ 453 w 680"/>
                <a:gd name="T27" fmla="*/ 822 h 851"/>
                <a:gd name="T28" fmla="*/ 255 w 680"/>
                <a:gd name="T29" fmla="*/ 822 h 851"/>
                <a:gd name="T30" fmla="*/ 255 w 680"/>
                <a:gd name="T31" fmla="*/ 851 h 851"/>
                <a:gd name="T32" fmla="*/ 227 w 680"/>
                <a:gd name="T33" fmla="*/ 851 h 851"/>
                <a:gd name="T34" fmla="*/ 113 w 680"/>
                <a:gd name="T35" fmla="*/ 709 h 851"/>
                <a:gd name="T36" fmla="*/ 142 w 680"/>
                <a:gd name="T37" fmla="*/ 681 h 851"/>
                <a:gd name="T38" fmla="*/ 198 w 680"/>
                <a:gd name="T39" fmla="*/ 681 h 851"/>
                <a:gd name="T40" fmla="*/ 170 w 680"/>
                <a:gd name="T41" fmla="*/ 624 h 851"/>
                <a:gd name="T42" fmla="*/ 142 w 680"/>
                <a:gd name="T43" fmla="*/ 624 h 851"/>
                <a:gd name="T44" fmla="*/ 113 w 680"/>
                <a:gd name="T45" fmla="*/ 596 h 851"/>
                <a:gd name="T46" fmla="*/ 28 w 680"/>
                <a:gd name="T47" fmla="*/ 596 h 851"/>
                <a:gd name="T48" fmla="*/ 28 w 680"/>
                <a:gd name="T49" fmla="*/ 567 h 851"/>
                <a:gd name="T50" fmla="*/ 0 w 680"/>
                <a:gd name="T51" fmla="*/ 539 h 851"/>
                <a:gd name="T52" fmla="*/ 0 w 680"/>
                <a:gd name="T53" fmla="*/ 482 h 851"/>
                <a:gd name="T54" fmla="*/ 0 w 680"/>
                <a:gd name="T55" fmla="*/ 426 h 851"/>
                <a:gd name="T56" fmla="*/ 57 w 680"/>
                <a:gd name="T57" fmla="*/ 426 h 851"/>
                <a:gd name="T58" fmla="*/ 85 w 680"/>
                <a:gd name="T59" fmla="*/ 397 h 851"/>
                <a:gd name="T60" fmla="*/ 113 w 680"/>
                <a:gd name="T61" fmla="*/ 255 h 851"/>
                <a:gd name="T62" fmla="*/ 85 w 680"/>
                <a:gd name="T63" fmla="*/ 227 h 851"/>
                <a:gd name="T64" fmla="*/ 113 w 680"/>
                <a:gd name="T65" fmla="*/ 170 h 851"/>
                <a:gd name="T66" fmla="*/ 113 w 680"/>
                <a:gd name="T67" fmla="*/ 142 h 851"/>
                <a:gd name="T68" fmla="*/ 142 w 680"/>
                <a:gd name="T69" fmla="*/ 114 h 851"/>
                <a:gd name="T70" fmla="*/ 142 w 680"/>
                <a:gd name="T71" fmla="*/ 57 h 851"/>
                <a:gd name="T72" fmla="*/ 113 w 680"/>
                <a:gd name="T73" fmla="*/ 29 h 851"/>
                <a:gd name="T74" fmla="*/ 113 w 680"/>
                <a:gd name="T75" fmla="*/ 0 h 851"/>
                <a:gd name="T76" fmla="*/ 170 w 680"/>
                <a:gd name="T77" fmla="*/ 29 h 851"/>
                <a:gd name="T78" fmla="*/ 227 w 680"/>
                <a:gd name="T79" fmla="*/ 0 h 851"/>
                <a:gd name="T80" fmla="*/ 227 w 680"/>
                <a:gd name="T81" fmla="*/ 29 h 851"/>
                <a:gd name="T82" fmla="*/ 255 w 680"/>
                <a:gd name="T83" fmla="*/ 57 h 851"/>
                <a:gd name="T84" fmla="*/ 283 w 680"/>
                <a:gd name="T85" fmla="*/ 57 h 851"/>
                <a:gd name="T86" fmla="*/ 312 w 680"/>
                <a:gd name="T87" fmla="*/ 85 h 851"/>
                <a:gd name="T88" fmla="*/ 368 w 680"/>
                <a:gd name="T89" fmla="*/ 85 h 851"/>
                <a:gd name="T90" fmla="*/ 368 w 680"/>
                <a:gd name="T91" fmla="*/ 57 h 851"/>
                <a:gd name="T92" fmla="*/ 397 w 680"/>
                <a:gd name="T93" fmla="*/ 29 h 851"/>
                <a:gd name="T94" fmla="*/ 397 w 680"/>
                <a:gd name="T95" fmla="*/ 57 h 851"/>
                <a:gd name="T96" fmla="*/ 539 w 680"/>
                <a:gd name="T97" fmla="*/ 199 h 85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680" h="851">
                  <a:moveTo>
                    <a:pt x="539" y="199"/>
                  </a:moveTo>
                  <a:lnTo>
                    <a:pt x="595" y="284"/>
                  </a:lnTo>
                  <a:lnTo>
                    <a:pt x="595" y="369"/>
                  </a:lnTo>
                  <a:lnTo>
                    <a:pt x="624" y="454"/>
                  </a:lnTo>
                  <a:lnTo>
                    <a:pt x="652" y="454"/>
                  </a:lnTo>
                  <a:lnTo>
                    <a:pt x="624" y="539"/>
                  </a:lnTo>
                  <a:lnTo>
                    <a:pt x="680" y="539"/>
                  </a:lnTo>
                  <a:lnTo>
                    <a:pt x="680" y="596"/>
                  </a:lnTo>
                  <a:lnTo>
                    <a:pt x="624" y="652"/>
                  </a:lnTo>
                  <a:lnTo>
                    <a:pt x="567" y="652"/>
                  </a:lnTo>
                  <a:lnTo>
                    <a:pt x="595" y="737"/>
                  </a:lnTo>
                  <a:lnTo>
                    <a:pt x="595" y="766"/>
                  </a:lnTo>
                  <a:lnTo>
                    <a:pt x="510" y="822"/>
                  </a:lnTo>
                  <a:lnTo>
                    <a:pt x="453" y="822"/>
                  </a:lnTo>
                  <a:lnTo>
                    <a:pt x="255" y="822"/>
                  </a:lnTo>
                  <a:lnTo>
                    <a:pt x="255" y="851"/>
                  </a:lnTo>
                  <a:lnTo>
                    <a:pt x="227" y="851"/>
                  </a:lnTo>
                  <a:lnTo>
                    <a:pt x="113" y="709"/>
                  </a:lnTo>
                  <a:lnTo>
                    <a:pt x="142" y="681"/>
                  </a:lnTo>
                  <a:lnTo>
                    <a:pt x="198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13" y="596"/>
                  </a:lnTo>
                  <a:lnTo>
                    <a:pt x="28" y="596"/>
                  </a:lnTo>
                  <a:lnTo>
                    <a:pt x="28" y="567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0" y="426"/>
                  </a:lnTo>
                  <a:lnTo>
                    <a:pt x="57" y="426"/>
                  </a:lnTo>
                  <a:lnTo>
                    <a:pt x="85" y="397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113" y="170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142" y="57"/>
                  </a:lnTo>
                  <a:lnTo>
                    <a:pt x="113" y="29"/>
                  </a:lnTo>
                  <a:lnTo>
                    <a:pt x="113" y="0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3" y="57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368" y="57"/>
                  </a:lnTo>
                  <a:lnTo>
                    <a:pt x="397" y="29"/>
                  </a:lnTo>
                  <a:lnTo>
                    <a:pt x="397" y="57"/>
                  </a:lnTo>
                  <a:lnTo>
                    <a:pt x="539" y="199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0" name="Freeform 74">
              <a:extLst>
                <a:ext uri="{FF2B5EF4-FFF2-40B4-BE49-F238E27FC236}">
                  <a16:creationId xmlns:a16="http://schemas.microsoft.com/office/drawing/2014/main" id="{9FECA540-AA2A-4FBB-8561-A6D651F71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4"/>
              <a:ext cx="567" cy="822"/>
            </a:xfrm>
            <a:custGeom>
              <a:avLst/>
              <a:gdLst>
                <a:gd name="T0" fmla="*/ 29 w 567"/>
                <a:gd name="T1" fmla="*/ 624 h 822"/>
                <a:gd name="T2" fmla="*/ 142 w 567"/>
                <a:gd name="T3" fmla="*/ 652 h 822"/>
                <a:gd name="T4" fmla="*/ 199 w 567"/>
                <a:gd name="T5" fmla="*/ 737 h 822"/>
                <a:gd name="T6" fmla="*/ 170 w 567"/>
                <a:gd name="T7" fmla="*/ 765 h 822"/>
                <a:gd name="T8" fmla="*/ 255 w 567"/>
                <a:gd name="T9" fmla="*/ 822 h 822"/>
                <a:gd name="T10" fmla="*/ 312 w 567"/>
                <a:gd name="T11" fmla="*/ 822 h 822"/>
                <a:gd name="T12" fmla="*/ 340 w 567"/>
                <a:gd name="T13" fmla="*/ 794 h 822"/>
                <a:gd name="T14" fmla="*/ 312 w 567"/>
                <a:gd name="T15" fmla="*/ 794 h 822"/>
                <a:gd name="T16" fmla="*/ 369 w 567"/>
                <a:gd name="T17" fmla="*/ 737 h 822"/>
                <a:gd name="T18" fmla="*/ 369 w 567"/>
                <a:gd name="T19" fmla="*/ 680 h 822"/>
                <a:gd name="T20" fmla="*/ 397 w 567"/>
                <a:gd name="T21" fmla="*/ 737 h 822"/>
                <a:gd name="T22" fmla="*/ 425 w 567"/>
                <a:gd name="T23" fmla="*/ 624 h 822"/>
                <a:gd name="T24" fmla="*/ 397 w 567"/>
                <a:gd name="T25" fmla="*/ 624 h 822"/>
                <a:gd name="T26" fmla="*/ 340 w 567"/>
                <a:gd name="T27" fmla="*/ 652 h 822"/>
                <a:gd name="T28" fmla="*/ 369 w 567"/>
                <a:gd name="T29" fmla="*/ 539 h 822"/>
                <a:gd name="T30" fmla="*/ 397 w 567"/>
                <a:gd name="T31" fmla="*/ 510 h 822"/>
                <a:gd name="T32" fmla="*/ 425 w 567"/>
                <a:gd name="T33" fmla="*/ 539 h 822"/>
                <a:gd name="T34" fmla="*/ 397 w 567"/>
                <a:gd name="T35" fmla="*/ 595 h 822"/>
                <a:gd name="T36" fmla="*/ 425 w 567"/>
                <a:gd name="T37" fmla="*/ 595 h 822"/>
                <a:gd name="T38" fmla="*/ 482 w 567"/>
                <a:gd name="T39" fmla="*/ 482 h 822"/>
                <a:gd name="T40" fmla="*/ 369 w 567"/>
                <a:gd name="T41" fmla="*/ 482 h 822"/>
                <a:gd name="T42" fmla="*/ 369 w 567"/>
                <a:gd name="T43" fmla="*/ 454 h 822"/>
                <a:gd name="T44" fmla="*/ 397 w 567"/>
                <a:gd name="T45" fmla="*/ 397 h 822"/>
                <a:gd name="T46" fmla="*/ 425 w 567"/>
                <a:gd name="T47" fmla="*/ 397 h 822"/>
                <a:gd name="T48" fmla="*/ 454 w 567"/>
                <a:gd name="T49" fmla="*/ 397 h 822"/>
                <a:gd name="T50" fmla="*/ 454 w 567"/>
                <a:gd name="T51" fmla="*/ 340 h 822"/>
                <a:gd name="T52" fmla="*/ 510 w 567"/>
                <a:gd name="T53" fmla="*/ 340 h 822"/>
                <a:gd name="T54" fmla="*/ 510 w 567"/>
                <a:gd name="T55" fmla="*/ 312 h 822"/>
                <a:gd name="T56" fmla="*/ 454 w 567"/>
                <a:gd name="T57" fmla="*/ 312 h 822"/>
                <a:gd name="T58" fmla="*/ 482 w 567"/>
                <a:gd name="T59" fmla="*/ 255 h 822"/>
                <a:gd name="T60" fmla="*/ 482 w 567"/>
                <a:gd name="T61" fmla="*/ 227 h 822"/>
                <a:gd name="T62" fmla="*/ 482 w 567"/>
                <a:gd name="T63" fmla="*/ 170 h 822"/>
                <a:gd name="T64" fmla="*/ 539 w 567"/>
                <a:gd name="T65" fmla="*/ 198 h 822"/>
                <a:gd name="T66" fmla="*/ 539 w 567"/>
                <a:gd name="T67" fmla="*/ 142 h 822"/>
                <a:gd name="T68" fmla="*/ 539 w 567"/>
                <a:gd name="T69" fmla="*/ 113 h 822"/>
                <a:gd name="T70" fmla="*/ 567 w 567"/>
                <a:gd name="T71" fmla="*/ 85 h 822"/>
                <a:gd name="T72" fmla="*/ 482 w 567"/>
                <a:gd name="T73" fmla="*/ 57 h 822"/>
                <a:gd name="T74" fmla="*/ 454 w 567"/>
                <a:gd name="T75" fmla="*/ 57 h 822"/>
                <a:gd name="T76" fmla="*/ 482 w 567"/>
                <a:gd name="T77" fmla="*/ 28 h 822"/>
                <a:gd name="T78" fmla="*/ 454 w 567"/>
                <a:gd name="T79" fmla="*/ 0 h 822"/>
                <a:gd name="T80" fmla="*/ 397 w 567"/>
                <a:gd name="T81" fmla="*/ 57 h 822"/>
                <a:gd name="T82" fmla="*/ 255 w 567"/>
                <a:gd name="T83" fmla="*/ 57 h 822"/>
                <a:gd name="T84" fmla="*/ 227 w 567"/>
                <a:gd name="T85" fmla="*/ 85 h 822"/>
                <a:gd name="T86" fmla="*/ 255 w 567"/>
                <a:gd name="T87" fmla="*/ 85 h 822"/>
                <a:gd name="T88" fmla="*/ 255 w 567"/>
                <a:gd name="T89" fmla="*/ 113 h 822"/>
                <a:gd name="T90" fmla="*/ 199 w 567"/>
                <a:gd name="T91" fmla="*/ 198 h 822"/>
                <a:gd name="T92" fmla="*/ 142 w 567"/>
                <a:gd name="T93" fmla="*/ 227 h 822"/>
                <a:gd name="T94" fmla="*/ 85 w 567"/>
                <a:gd name="T95" fmla="*/ 397 h 822"/>
                <a:gd name="T96" fmla="*/ 0 w 567"/>
                <a:gd name="T97" fmla="*/ 454 h 822"/>
                <a:gd name="T98" fmla="*/ 0 w 567"/>
                <a:gd name="T99" fmla="*/ 567 h 822"/>
                <a:gd name="T100" fmla="*/ 29 w 567"/>
                <a:gd name="T101" fmla="*/ 624 h 8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67" h="822">
                  <a:moveTo>
                    <a:pt x="29" y="624"/>
                  </a:moveTo>
                  <a:lnTo>
                    <a:pt x="142" y="652"/>
                  </a:lnTo>
                  <a:lnTo>
                    <a:pt x="199" y="737"/>
                  </a:lnTo>
                  <a:lnTo>
                    <a:pt x="170" y="765"/>
                  </a:lnTo>
                  <a:lnTo>
                    <a:pt x="255" y="822"/>
                  </a:lnTo>
                  <a:lnTo>
                    <a:pt x="312" y="822"/>
                  </a:lnTo>
                  <a:lnTo>
                    <a:pt x="340" y="794"/>
                  </a:lnTo>
                  <a:lnTo>
                    <a:pt x="312" y="794"/>
                  </a:lnTo>
                  <a:lnTo>
                    <a:pt x="369" y="737"/>
                  </a:lnTo>
                  <a:lnTo>
                    <a:pt x="369" y="680"/>
                  </a:lnTo>
                  <a:lnTo>
                    <a:pt x="397" y="737"/>
                  </a:lnTo>
                  <a:lnTo>
                    <a:pt x="425" y="624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9" y="539"/>
                  </a:lnTo>
                  <a:lnTo>
                    <a:pt x="397" y="510"/>
                  </a:lnTo>
                  <a:lnTo>
                    <a:pt x="425" y="539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482"/>
                  </a:lnTo>
                  <a:lnTo>
                    <a:pt x="369" y="482"/>
                  </a:lnTo>
                  <a:lnTo>
                    <a:pt x="369" y="454"/>
                  </a:lnTo>
                  <a:lnTo>
                    <a:pt x="397" y="397"/>
                  </a:lnTo>
                  <a:lnTo>
                    <a:pt x="425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12"/>
                  </a:lnTo>
                  <a:lnTo>
                    <a:pt x="454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539" y="198"/>
                  </a:lnTo>
                  <a:lnTo>
                    <a:pt x="539" y="142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82" y="57"/>
                  </a:lnTo>
                  <a:lnTo>
                    <a:pt x="454" y="57"/>
                  </a:lnTo>
                  <a:lnTo>
                    <a:pt x="482" y="28"/>
                  </a:lnTo>
                  <a:lnTo>
                    <a:pt x="454" y="0"/>
                  </a:lnTo>
                  <a:lnTo>
                    <a:pt x="397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255" y="85"/>
                  </a:lnTo>
                  <a:lnTo>
                    <a:pt x="255" y="113"/>
                  </a:lnTo>
                  <a:lnTo>
                    <a:pt x="199" y="198"/>
                  </a:lnTo>
                  <a:lnTo>
                    <a:pt x="142" y="227"/>
                  </a:lnTo>
                  <a:lnTo>
                    <a:pt x="85" y="397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9" y="62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1" name="Freeform 75">
              <a:extLst>
                <a:ext uri="{FF2B5EF4-FFF2-40B4-BE49-F238E27FC236}">
                  <a16:creationId xmlns:a16="http://schemas.microsoft.com/office/drawing/2014/main" id="{C3FC93BD-CA80-43D9-A77C-64763E926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728"/>
              <a:ext cx="1105" cy="879"/>
            </a:xfrm>
            <a:custGeom>
              <a:avLst/>
              <a:gdLst>
                <a:gd name="T0" fmla="*/ 1020 w 1105"/>
                <a:gd name="T1" fmla="*/ 198 h 879"/>
                <a:gd name="T2" fmla="*/ 935 w 1105"/>
                <a:gd name="T3" fmla="*/ 141 h 879"/>
                <a:gd name="T4" fmla="*/ 964 w 1105"/>
                <a:gd name="T5" fmla="*/ 113 h 879"/>
                <a:gd name="T6" fmla="*/ 907 w 1105"/>
                <a:gd name="T7" fmla="*/ 28 h 879"/>
                <a:gd name="T8" fmla="*/ 794 w 1105"/>
                <a:gd name="T9" fmla="*/ 0 h 879"/>
                <a:gd name="T10" fmla="*/ 737 w 1105"/>
                <a:gd name="T11" fmla="*/ 56 h 879"/>
                <a:gd name="T12" fmla="*/ 595 w 1105"/>
                <a:gd name="T13" fmla="*/ 85 h 879"/>
                <a:gd name="T14" fmla="*/ 397 w 1105"/>
                <a:gd name="T15" fmla="*/ 85 h 879"/>
                <a:gd name="T16" fmla="*/ 227 w 1105"/>
                <a:gd name="T17" fmla="*/ 226 h 879"/>
                <a:gd name="T18" fmla="*/ 28 w 1105"/>
                <a:gd name="T19" fmla="*/ 226 h 879"/>
                <a:gd name="T20" fmla="*/ 0 w 1105"/>
                <a:gd name="T21" fmla="*/ 283 h 879"/>
                <a:gd name="T22" fmla="*/ 0 w 1105"/>
                <a:gd name="T23" fmla="*/ 397 h 879"/>
                <a:gd name="T24" fmla="*/ 56 w 1105"/>
                <a:gd name="T25" fmla="*/ 510 h 879"/>
                <a:gd name="T26" fmla="*/ 141 w 1105"/>
                <a:gd name="T27" fmla="*/ 510 h 879"/>
                <a:gd name="T28" fmla="*/ 170 w 1105"/>
                <a:gd name="T29" fmla="*/ 538 h 879"/>
                <a:gd name="T30" fmla="*/ 198 w 1105"/>
                <a:gd name="T31" fmla="*/ 538 h 879"/>
                <a:gd name="T32" fmla="*/ 227 w 1105"/>
                <a:gd name="T33" fmla="*/ 567 h 879"/>
                <a:gd name="T34" fmla="*/ 198 w 1105"/>
                <a:gd name="T35" fmla="*/ 623 h 879"/>
                <a:gd name="T36" fmla="*/ 227 w 1105"/>
                <a:gd name="T37" fmla="*/ 652 h 879"/>
                <a:gd name="T38" fmla="*/ 198 w 1105"/>
                <a:gd name="T39" fmla="*/ 680 h 879"/>
                <a:gd name="T40" fmla="*/ 227 w 1105"/>
                <a:gd name="T41" fmla="*/ 708 h 879"/>
                <a:gd name="T42" fmla="*/ 227 w 1105"/>
                <a:gd name="T43" fmla="*/ 765 h 879"/>
                <a:gd name="T44" fmla="*/ 255 w 1105"/>
                <a:gd name="T45" fmla="*/ 822 h 879"/>
                <a:gd name="T46" fmla="*/ 312 w 1105"/>
                <a:gd name="T47" fmla="*/ 850 h 879"/>
                <a:gd name="T48" fmla="*/ 283 w 1105"/>
                <a:gd name="T49" fmla="*/ 879 h 879"/>
                <a:gd name="T50" fmla="*/ 340 w 1105"/>
                <a:gd name="T51" fmla="*/ 879 h 879"/>
                <a:gd name="T52" fmla="*/ 397 w 1105"/>
                <a:gd name="T53" fmla="*/ 850 h 879"/>
                <a:gd name="T54" fmla="*/ 425 w 1105"/>
                <a:gd name="T55" fmla="*/ 879 h 879"/>
                <a:gd name="T56" fmla="*/ 453 w 1105"/>
                <a:gd name="T57" fmla="*/ 822 h 879"/>
                <a:gd name="T58" fmla="*/ 482 w 1105"/>
                <a:gd name="T59" fmla="*/ 793 h 879"/>
                <a:gd name="T60" fmla="*/ 538 w 1105"/>
                <a:gd name="T61" fmla="*/ 793 h 879"/>
                <a:gd name="T62" fmla="*/ 595 w 1105"/>
                <a:gd name="T63" fmla="*/ 765 h 879"/>
                <a:gd name="T64" fmla="*/ 623 w 1105"/>
                <a:gd name="T65" fmla="*/ 765 h 879"/>
                <a:gd name="T66" fmla="*/ 652 w 1105"/>
                <a:gd name="T67" fmla="*/ 765 h 879"/>
                <a:gd name="T68" fmla="*/ 680 w 1105"/>
                <a:gd name="T69" fmla="*/ 793 h 879"/>
                <a:gd name="T70" fmla="*/ 708 w 1105"/>
                <a:gd name="T71" fmla="*/ 680 h 879"/>
                <a:gd name="T72" fmla="*/ 737 w 1105"/>
                <a:gd name="T73" fmla="*/ 737 h 879"/>
                <a:gd name="T74" fmla="*/ 765 w 1105"/>
                <a:gd name="T75" fmla="*/ 708 h 879"/>
                <a:gd name="T76" fmla="*/ 765 w 1105"/>
                <a:gd name="T77" fmla="*/ 652 h 879"/>
                <a:gd name="T78" fmla="*/ 794 w 1105"/>
                <a:gd name="T79" fmla="*/ 567 h 879"/>
                <a:gd name="T80" fmla="*/ 822 w 1105"/>
                <a:gd name="T81" fmla="*/ 510 h 879"/>
                <a:gd name="T82" fmla="*/ 850 w 1105"/>
                <a:gd name="T83" fmla="*/ 538 h 879"/>
                <a:gd name="T84" fmla="*/ 964 w 1105"/>
                <a:gd name="T85" fmla="*/ 538 h 879"/>
                <a:gd name="T86" fmla="*/ 964 w 1105"/>
                <a:gd name="T87" fmla="*/ 482 h 879"/>
                <a:gd name="T88" fmla="*/ 992 w 1105"/>
                <a:gd name="T89" fmla="*/ 453 h 879"/>
                <a:gd name="T90" fmla="*/ 1105 w 1105"/>
                <a:gd name="T91" fmla="*/ 368 h 879"/>
                <a:gd name="T92" fmla="*/ 1105 w 1105"/>
                <a:gd name="T93" fmla="*/ 340 h 879"/>
                <a:gd name="T94" fmla="*/ 1020 w 1105"/>
                <a:gd name="T95" fmla="*/ 340 h 879"/>
                <a:gd name="T96" fmla="*/ 992 w 1105"/>
                <a:gd name="T97" fmla="*/ 255 h 879"/>
                <a:gd name="T98" fmla="*/ 1020 w 1105"/>
                <a:gd name="T99" fmla="*/ 198 h 87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05" h="879">
                  <a:moveTo>
                    <a:pt x="1020" y="198"/>
                  </a:moveTo>
                  <a:lnTo>
                    <a:pt x="935" y="141"/>
                  </a:lnTo>
                  <a:lnTo>
                    <a:pt x="964" y="113"/>
                  </a:lnTo>
                  <a:lnTo>
                    <a:pt x="907" y="28"/>
                  </a:lnTo>
                  <a:lnTo>
                    <a:pt x="794" y="0"/>
                  </a:lnTo>
                  <a:lnTo>
                    <a:pt x="737" y="56"/>
                  </a:lnTo>
                  <a:lnTo>
                    <a:pt x="595" y="85"/>
                  </a:lnTo>
                  <a:lnTo>
                    <a:pt x="397" y="85"/>
                  </a:lnTo>
                  <a:lnTo>
                    <a:pt x="227" y="226"/>
                  </a:lnTo>
                  <a:lnTo>
                    <a:pt x="28" y="226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6" y="510"/>
                  </a:lnTo>
                  <a:lnTo>
                    <a:pt x="141" y="510"/>
                  </a:lnTo>
                  <a:lnTo>
                    <a:pt x="170" y="538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198" y="623"/>
                  </a:lnTo>
                  <a:lnTo>
                    <a:pt x="227" y="652"/>
                  </a:lnTo>
                  <a:lnTo>
                    <a:pt x="198" y="680"/>
                  </a:lnTo>
                  <a:lnTo>
                    <a:pt x="227" y="708"/>
                  </a:lnTo>
                  <a:lnTo>
                    <a:pt x="227" y="765"/>
                  </a:lnTo>
                  <a:lnTo>
                    <a:pt x="255" y="822"/>
                  </a:lnTo>
                  <a:lnTo>
                    <a:pt x="312" y="850"/>
                  </a:lnTo>
                  <a:lnTo>
                    <a:pt x="283" y="879"/>
                  </a:lnTo>
                  <a:lnTo>
                    <a:pt x="340" y="879"/>
                  </a:lnTo>
                  <a:lnTo>
                    <a:pt x="397" y="850"/>
                  </a:lnTo>
                  <a:lnTo>
                    <a:pt x="425" y="879"/>
                  </a:lnTo>
                  <a:lnTo>
                    <a:pt x="453" y="822"/>
                  </a:lnTo>
                  <a:lnTo>
                    <a:pt x="482" y="793"/>
                  </a:lnTo>
                  <a:lnTo>
                    <a:pt x="538" y="793"/>
                  </a:lnTo>
                  <a:lnTo>
                    <a:pt x="595" y="765"/>
                  </a:lnTo>
                  <a:lnTo>
                    <a:pt x="623" y="765"/>
                  </a:lnTo>
                  <a:lnTo>
                    <a:pt x="652" y="765"/>
                  </a:lnTo>
                  <a:lnTo>
                    <a:pt x="680" y="793"/>
                  </a:lnTo>
                  <a:lnTo>
                    <a:pt x="708" y="680"/>
                  </a:lnTo>
                  <a:lnTo>
                    <a:pt x="737" y="737"/>
                  </a:lnTo>
                  <a:lnTo>
                    <a:pt x="765" y="708"/>
                  </a:lnTo>
                  <a:lnTo>
                    <a:pt x="765" y="652"/>
                  </a:lnTo>
                  <a:lnTo>
                    <a:pt x="794" y="567"/>
                  </a:lnTo>
                  <a:lnTo>
                    <a:pt x="822" y="510"/>
                  </a:lnTo>
                  <a:lnTo>
                    <a:pt x="850" y="538"/>
                  </a:lnTo>
                  <a:lnTo>
                    <a:pt x="964" y="538"/>
                  </a:lnTo>
                  <a:lnTo>
                    <a:pt x="964" y="482"/>
                  </a:lnTo>
                  <a:lnTo>
                    <a:pt x="992" y="453"/>
                  </a:lnTo>
                  <a:lnTo>
                    <a:pt x="1105" y="368"/>
                  </a:lnTo>
                  <a:lnTo>
                    <a:pt x="1105" y="340"/>
                  </a:lnTo>
                  <a:lnTo>
                    <a:pt x="1020" y="340"/>
                  </a:lnTo>
                  <a:lnTo>
                    <a:pt x="992" y="255"/>
                  </a:lnTo>
                  <a:lnTo>
                    <a:pt x="1020" y="198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2" name="Freeform 76">
              <a:extLst>
                <a:ext uri="{FF2B5EF4-FFF2-40B4-BE49-F238E27FC236}">
                  <a16:creationId xmlns:a16="http://schemas.microsoft.com/office/drawing/2014/main" id="{63085FB9-9458-4044-8030-ED3C76931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11"/>
              <a:ext cx="539" cy="510"/>
            </a:xfrm>
            <a:custGeom>
              <a:avLst/>
              <a:gdLst>
                <a:gd name="T0" fmla="*/ 340 w 539"/>
                <a:gd name="T1" fmla="*/ 85 h 510"/>
                <a:gd name="T2" fmla="*/ 227 w 539"/>
                <a:gd name="T3" fmla="*/ 170 h 510"/>
                <a:gd name="T4" fmla="*/ 199 w 539"/>
                <a:gd name="T5" fmla="*/ 199 h 510"/>
                <a:gd name="T6" fmla="*/ 199 w 539"/>
                <a:gd name="T7" fmla="*/ 255 h 510"/>
                <a:gd name="T8" fmla="*/ 85 w 539"/>
                <a:gd name="T9" fmla="*/ 255 h 510"/>
                <a:gd name="T10" fmla="*/ 57 w 539"/>
                <a:gd name="T11" fmla="*/ 227 h 510"/>
                <a:gd name="T12" fmla="*/ 29 w 539"/>
                <a:gd name="T13" fmla="*/ 284 h 510"/>
                <a:gd name="T14" fmla="*/ 0 w 539"/>
                <a:gd name="T15" fmla="*/ 369 h 510"/>
                <a:gd name="T16" fmla="*/ 0 w 539"/>
                <a:gd name="T17" fmla="*/ 425 h 510"/>
                <a:gd name="T18" fmla="*/ 85 w 539"/>
                <a:gd name="T19" fmla="*/ 454 h 510"/>
                <a:gd name="T20" fmla="*/ 85 w 539"/>
                <a:gd name="T21" fmla="*/ 482 h 510"/>
                <a:gd name="T22" fmla="*/ 142 w 539"/>
                <a:gd name="T23" fmla="*/ 482 h 510"/>
                <a:gd name="T24" fmla="*/ 170 w 539"/>
                <a:gd name="T25" fmla="*/ 510 h 510"/>
                <a:gd name="T26" fmla="*/ 199 w 539"/>
                <a:gd name="T27" fmla="*/ 510 h 510"/>
                <a:gd name="T28" fmla="*/ 227 w 539"/>
                <a:gd name="T29" fmla="*/ 482 h 510"/>
                <a:gd name="T30" fmla="*/ 284 w 539"/>
                <a:gd name="T31" fmla="*/ 510 h 510"/>
                <a:gd name="T32" fmla="*/ 340 w 539"/>
                <a:gd name="T33" fmla="*/ 454 h 510"/>
                <a:gd name="T34" fmla="*/ 369 w 539"/>
                <a:gd name="T35" fmla="*/ 482 h 510"/>
                <a:gd name="T36" fmla="*/ 454 w 539"/>
                <a:gd name="T37" fmla="*/ 425 h 510"/>
                <a:gd name="T38" fmla="*/ 454 w 539"/>
                <a:gd name="T39" fmla="*/ 369 h 510"/>
                <a:gd name="T40" fmla="*/ 539 w 539"/>
                <a:gd name="T41" fmla="*/ 312 h 510"/>
                <a:gd name="T42" fmla="*/ 510 w 539"/>
                <a:gd name="T43" fmla="*/ 255 h 510"/>
                <a:gd name="T44" fmla="*/ 425 w 539"/>
                <a:gd name="T45" fmla="*/ 312 h 510"/>
                <a:gd name="T46" fmla="*/ 454 w 539"/>
                <a:gd name="T47" fmla="*/ 284 h 510"/>
                <a:gd name="T48" fmla="*/ 397 w 539"/>
                <a:gd name="T49" fmla="*/ 284 h 510"/>
                <a:gd name="T50" fmla="*/ 454 w 539"/>
                <a:gd name="T51" fmla="*/ 227 h 510"/>
                <a:gd name="T52" fmla="*/ 425 w 539"/>
                <a:gd name="T53" fmla="*/ 199 h 510"/>
                <a:gd name="T54" fmla="*/ 454 w 539"/>
                <a:gd name="T55" fmla="*/ 170 h 510"/>
                <a:gd name="T56" fmla="*/ 425 w 539"/>
                <a:gd name="T57" fmla="*/ 142 h 510"/>
                <a:gd name="T58" fmla="*/ 369 w 539"/>
                <a:gd name="T59" fmla="*/ 227 h 510"/>
                <a:gd name="T60" fmla="*/ 369 w 539"/>
                <a:gd name="T61" fmla="*/ 199 h 510"/>
                <a:gd name="T62" fmla="*/ 369 w 539"/>
                <a:gd name="T63" fmla="*/ 142 h 510"/>
                <a:gd name="T64" fmla="*/ 425 w 539"/>
                <a:gd name="T65" fmla="*/ 142 h 510"/>
                <a:gd name="T66" fmla="*/ 425 w 539"/>
                <a:gd name="T67" fmla="*/ 85 h 510"/>
                <a:gd name="T68" fmla="*/ 454 w 539"/>
                <a:gd name="T69" fmla="*/ 85 h 510"/>
                <a:gd name="T70" fmla="*/ 510 w 539"/>
                <a:gd name="T71" fmla="*/ 114 h 510"/>
                <a:gd name="T72" fmla="*/ 510 w 539"/>
                <a:gd name="T73" fmla="*/ 85 h 510"/>
                <a:gd name="T74" fmla="*/ 482 w 539"/>
                <a:gd name="T75" fmla="*/ 0 h 510"/>
                <a:gd name="T76" fmla="*/ 369 w 539"/>
                <a:gd name="T77" fmla="*/ 57 h 510"/>
                <a:gd name="T78" fmla="*/ 340 w 539"/>
                <a:gd name="T79" fmla="*/ 85 h 51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39" h="510">
                  <a:moveTo>
                    <a:pt x="340" y="85"/>
                  </a:moveTo>
                  <a:lnTo>
                    <a:pt x="227" y="170"/>
                  </a:lnTo>
                  <a:lnTo>
                    <a:pt x="199" y="199"/>
                  </a:lnTo>
                  <a:lnTo>
                    <a:pt x="199" y="255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0" y="369"/>
                  </a:lnTo>
                  <a:lnTo>
                    <a:pt x="0" y="425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142" y="482"/>
                  </a:lnTo>
                  <a:lnTo>
                    <a:pt x="170" y="510"/>
                  </a:lnTo>
                  <a:lnTo>
                    <a:pt x="199" y="510"/>
                  </a:lnTo>
                  <a:lnTo>
                    <a:pt x="227" y="482"/>
                  </a:lnTo>
                  <a:lnTo>
                    <a:pt x="284" y="510"/>
                  </a:lnTo>
                  <a:lnTo>
                    <a:pt x="340" y="454"/>
                  </a:lnTo>
                  <a:lnTo>
                    <a:pt x="369" y="482"/>
                  </a:lnTo>
                  <a:lnTo>
                    <a:pt x="454" y="425"/>
                  </a:lnTo>
                  <a:lnTo>
                    <a:pt x="454" y="369"/>
                  </a:lnTo>
                  <a:lnTo>
                    <a:pt x="539" y="312"/>
                  </a:lnTo>
                  <a:lnTo>
                    <a:pt x="510" y="255"/>
                  </a:lnTo>
                  <a:lnTo>
                    <a:pt x="425" y="312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454" y="227"/>
                  </a:lnTo>
                  <a:lnTo>
                    <a:pt x="425" y="199"/>
                  </a:lnTo>
                  <a:lnTo>
                    <a:pt x="454" y="170"/>
                  </a:lnTo>
                  <a:lnTo>
                    <a:pt x="425" y="142"/>
                  </a:lnTo>
                  <a:lnTo>
                    <a:pt x="369" y="227"/>
                  </a:lnTo>
                  <a:lnTo>
                    <a:pt x="369" y="199"/>
                  </a:lnTo>
                  <a:lnTo>
                    <a:pt x="369" y="142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454" y="85"/>
                  </a:lnTo>
                  <a:lnTo>
                    <a:pt x="510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69" y="57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3" name="Freeform 77">
              <a:extLst>
                <a:ext uri="{FF2B5EF4-FFF2-40B4-BE49-F238E27FC236}">
                  <a16:creationId xmlns:a16="http://schemas.microsoft.com/office/drawing/2014/main" id="{8683C4EC-68C3-45F7-847A-993369A7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05"/>
              <a:ext cx="624" cy="1077"/>
            </a:xfrm>
            <a:custGeom>
              <a:avLst/>
              <a:gdLst>
                <a:gd name="T0" fmla="*/ 170 w 624"/>
                <a:gd name="T1" fmla="*/ 1077 h 1077"/>
                <a:gd name="T2" fmla="*/ 113 w 624"/>
                <a:gd name="T3" fmla="*/ 1077 h 1077"/>
                <a:gd name="T4" fmla="*/ 57 w 624"/>
                <a:gd name="T5" fmla="*/ 1021 h 1077"/>
                <a:gd name="T6" fmla="*/ 28 w 624"/>
                <a:gd name="T7" fmla="*/ 879 h 1077"/>
                <a:gd name="T8" fmla="*/ 57 w 624"/>
                <a:gd name="T9" fmla="*/ 850 h 1077"/>
                <a:gd name="T10" fmla="*/ 28 w 624"/>
                <a:gd name="T11" fmla="*/ 822 h 1077"/>
                <a:gd name="T12" fmla="*/ 85 w 624"/>
                <a:gd name="T13" fmla="*/ 794 h 1077"/>
                <a:gd name="T14" fmla="*/ 0 w 624"/>
                <a:gd name="T15" fmla="*/ 709 h 1077"/>
                <a:gd name="T16" fmla="*/ 28 w 624"/>
                <a:gd name="T17" fmla="*/ 595 h 1077"/>
                <a:gd name="T18" fmla="*/ 85 w 624"/>
                <a:gd name="T19" fmla="*/ 482 h 1077"/>
                <a:gd name="T20" fmla="*/ 57 w 624"/>
                <a:gd name="T21" fmla="*/ 425 h 1077"/>
                <a:gd name="T22" fmla="*/ 113 w 624"/>
                <a:gd name="T23" fmla="*/ 340 h 1077"/>
                <a:gd name="T24" fmla="*/ 170 w 624"/>
                <a:gd name="T25" fmla="*/ 283 h 1077"/>
                <a:gd name="T26" fmla="*/ 142 w 624"/>
                <a:gd name="T27" fmla="*/ 255 h 1077"/>
                <a:gd name="T28" fmla="*/ 170 w 624"/>
                <a:gd name="T29" fmla="*/ 170 h 1077"/>
                <a:gd name="T30" fmla="*/ 142 w 624"/>
                <a:gd name="T31" fmla="*/ 142 h 1077"/>
                <a:gd name="T32" fmla="*/ 255 w 624"/>
                <a:gd name="T33" fmla="*/ 85 h 1077"/>
                <a:gd name="T34" fmla="*/ 312 w 624"/>
                <a:gd name="T35" fmla="*/ 28 h 1077"/>
                <a:gd name="T36" fmla="*/ 369 w 624"/>
                <a:gd name="T37" fmla="*/ 57 h 1077"/>
                <a:gd name="T38" fmla="*/ 454 w 624"/>
                <a:gd name="T39" fmla="*/ 0 h 1077"/>
                <a:gd name="T40" fmla="*/ 482 w 624"/>
                <a:gd name="T41" fmla="*/ 85 h 1077"/>
                <a:gd name="T42" fmla="*/ 510 w 624"/>
                <a:gd name="T43" fmla="*/ 85 h 1077"/>
                <a:gd name="T44" fmla="*/ 539 w 624"/>
                <a:gd name="T45" fmla="*/ 142 h 1077"/>
                <a:gd name="T46" fmla="*/ 539 w 624"/>
                <a:gd name="T47" fmla="*/ 198 h 1077"/>
                <a:gd name="T48" fmla="*/ 567 w 624"/>
                <a:gd name="T49" fmla="*/ 198 h 1077"/>
                <a:gd name="T50" fmla="*/ 624 w 624"/>
                <a:gd name="T51" fmla="*/ 283 h 1077"/>
                <a:gd name="T52" fmla="*/ 624 w 624"/>
                <a:gd name="T53" fmla="*/ 312 h 1077"/>
                <a:gd name="T54" fmla="*/ 567 w 624"/>
                <a:gd name="T55" fmla="*/ 312 h 1077"/>
                <a:gd name="T56" fmla="*/ 624 w 624"/>
                <a:gd name="T57" fmla="*/ 340 h 1077"/>
                <a:gd name="T58" fmla="*/ 539 w 624"/>
                <a:gd name="T59" fmla="*/ 454 h 1077"/>
                <a:gd name="T60" fmla="*/ 425 w 624"/>
                <a:gd name="T61" fmla="*/ 567 h 1077"/>
                <a:gd name="T62" fmla="*/ 425 w 624"/>
                <a:gd name="T63" fmla="*/ 624 h 1077"/>
                <a:gd name="T64" fmla="*/ 369 w 624"/>
                <a:gd name="T65" fmla="*/ 737 h 1077"/>
                <a:gd name="T66" fmla="*/ 283 w 624"/>
                <a:gd name="T67" fmla="*/ 765 h 1077"/>
                <a:gd name="T68" fmla="*/ 283 w 624"/>
                <a:gd name="T69" fmla="*/ 850 h 1077"/>
                <a:gd name="T70" fmla="*/ 255 w 624"/>
                <a:gd name="T71" fmla="*/ 907 h 1077"/>
                <a:gd name="T72" fmla="*/ 198 w 624"/>
                <a:gd name="T73" fmla="*/ 936 h 1077"/>
                <a:gd name="T74" fmla="*/ 170 w 624"/>
                <a:gd name="T75" fmla="*/ 992 h 1077"/>
                <a:gd name="T76" fmla="*/ 170 w 624"/>
                <a:gd name="T77" fmla="*/ 1077 h 10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24" h="1077">
                  <a:moveTo>
                    <a:pt x="170" y="1077"/>
                  </a:moveTo>
                  <a:lnTo>
                    <a:pt x="113" y="1077"/>
                  </a:lnTo>
                  <a:lnTo>
                    <a:pt x="57" y="1021"/>
                  </a:lnTo>
                  <a:lnTo>
                    <a:pt x="28" y="879"/>
                  </a:lnTo>
                  <a:lnTo>
                    <a:pt x="57" y="850"/>
                  </a:lnTo>
                  <a:lnTo>
                    <a:pt x="28" y="822"/>
                  </a:lnTo>
                  <a:lnTo>
                    <a:pt x="85" y="794"/>
                  </a:lnTo>
                  <a:lnTo>
                    <a:pt x="0" y="709"/>
                  </a:lnTo>
                  <a:lnTo>
                    <a:pt x="28" y="595"/>
                  </a:lnTo>
                  <a:lnTo>
                    <a:pt x="85" y="482"/>
                  </a:lnTo>
                  <a:lnTo>
                    <a:pt x="57" y="425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55"/>
                  </a:lnTo>
                  <a:lnTo>
                    <a:pt x="170" y="170"/>
                  </a:lnTo>
                  <a:lnTo>
                    <a:pt x="142" y="142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369" y="57"/>
                  </a:lnTo>
                  <a:lnTo>
                    <a:pt x="454" y="0"/>
                  </a:lnTo>
                  <a:lnTo>
                    <a:pt x="482" y="85"/>
                  </a:lnTo>
                  <a:lnTo>
                    <a:pt x="510" y="85"/>
                  </a:lnTo>
                  <a:lnTo>
                    <a:pt x="539" y="142"/>
                  </a:lnTo>
                  <a:lnTo>
                    <a:pt x="539" y="198"/>
                  </a:lnTo>
                  <a:lnTo>
                    <a:pt x="567" y="198"/>
                  </a:lnTo>
                  <a:lnTo>
                    <a:pt x="624" y="283"/>
                  </a:lnTo>
                  <a:lnTo>
                    <a:pt x="624" y="312"/>
                  </a:lnTo>
                  <a:lnTo>
                    <a:pt x="567" y="312"/>
                  </a:lnTo>
                  <a:lnTo>
                    <a:pt x="624" y="340"/>
                  </a:lnTo>
                  <a:lnTo>
                    <a:pt x="539" y="454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69" y="737"/>
                  </a:lnTo>
                  <a:lnTo>
                    <a:pt x="283" y="765"/>
                  </a:lnTo>
                  <a:lnTo>
                    <a:pt x="283" y="850"/>
                  </a:lnTo>
                  <a:lnTo>
                    <a:pt x="255" y="907"/>
                  </a:lnTo>
                  <a:lnTo>
                    <a:pt x="198" y="936"/>
                  </a:lnTo>
                  <a:lnTo>
                    <a:pt x="170" y="992"/>
                  </a:lnTo>
                  <a:lnTo>
                    <a:pt x="170" y="107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4" name="Freeform 78">
              <a:extLst>
                <a:ext uri="{FF2B5EF4-FFF2-40B4-BE49-F238E27FC236}">
                  <a16:creationId xmlns:a16="http://schemas.microsoft.com/office/drawing/2014/main" id="{3F8EDEC0-09BF-4722-92EC-0D8F6FEAB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2202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142 w 142"/>
                <a:gd name="T3" fmla="*/ 28 h 198"/>
                <a:gd name="T4" fmla="*/ 85 w 142"/>
                <a:gd name="T5" fmla="*/ 113 h 198"/>
                <a:gd name="T6" fmla="*/ 114 w 142"/>
                <a:gd name="T7" fmla="*/ 170 h 198"/>
                <a:gd name="T8" fmla="*/ 85 w 142"/>
                <a:gd name="T9" fmla="*/ 198 h 198"/>
                <a:gd name="T10" fmla="*/ 29 w 142"/>
                <a:gd name="T11" fmla="*/ 198 h 198"/>
                <a:gd name="T12" fmla="*/ 29 w 142"/>
                <a:gd name="T13" fmla="*/ 170 h 198"/>
                <a:gd name="T14" fmla="*/ 0 w 142"/>
                <a:gd name="T15" fmla="*/ 142 h 198"/>
                <a:gd name="T16" fmla="*/ 0 w 142"/>
                <a:gd name="T17" fmla="*/ 85 h 198"/>
                <a:gd name="T18" fmla="*/ 57 w 142"/>
                <a:gd name="T19" fmla="*/ 57 h 198"/>
                <a:gd name="T20" fmla="*/ 57 w 142"/>
                <a:gd name="T21" fmla="*/ 28 h 198"/>
                <a:gd name="T22" fmla="*/ 85 w 142"/>
                <a:gd name="T23" fmla="*/ 0 h 19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142" y="28"/>
                  </a:lnTo>
                  <a:lnTo>
                    <a:pt x="85" y="113"/>
                  </a:lnTo>
                  <a:lnTo>
                    <a:pt x="114" y="170"/>
                  </a:lnTo>
                  <a:lnTo>
                    <a:pt x="85" y="198"/>
                  </a:lnTo>
                  <a:lnTo>
                    <a:pt x="29" y="198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5" name="Freeform 79">
              <a:extLst>
                <a:ext uri="{FF2B5EF4-FFF2-40B4-BE49-F238E27FC236}">
                  <a16:creationId xmlns:a16="http://schemas.microsoft.com/office/drawing/2014/main" id="{E3EC5358-4B84-4D9C-894D-A73D70EFB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344"/>
              <a:ext cx="623" cy="567"/>
            </a:xfrm>
            <a:custGeom>
              <a:avLst/>
              <a:gdLst>
                <a:gd name="T0" fmla="*/ 538 w 623"/>
                <a:gd name="T1" fmla="*/ 56 h 567"/>
                <a:gd name="T2" fmla="*/ 482 w 623"/>
                <a:gd name="T3" fmla="*/ 56 h 567"/>
                <a:gd name="T4" fmla="*/ 482 w 623"/>
                <a:gd name="T5" fmla="*/ 28 h 567"/>
                <a:gd name="T6" fmla="*/ 453 w 623"/>
                <a:gd name="T7" fmla="*/ 0 h 567"/>
                <a:gd name="T8" fmla="*/ 425 w 623"/>
                <a:gd name="T9" fmla="*/ 56 h 567"/>
                <a:gd name="T10" fmla="*/ 311 w 623"/>
                <a:gd name="T11" fmla="*/ 113 h 567"/>
                <a:gd name="T12" fmla="*/ 283 w 623"/>
                <a:gd name="T13" fmla="*/ 170 h 567"/>
                <a:gd name="T14" fmla="*/ 255 w 623"/>
                <a:gd name="T15" fmla="*/ 198 h 567"/>
                <a:gd name="T16" fmla="*/ 255 w 623"/>
                <a:gd name="T17" fmla="*/ 255 h 567"/>
                <a:gd name="T18" fmla="*/ 198 w 623"/>
                <a:gd name="T19" fmla="*/ 340 h 567"/>
                <a:gd name="T20" fmla="*/ 113 w 623"/>
                <a:gd name="T21" fmla="*/ 397 h 567"/>
                <a:gd name="T22" fmla="*/ 113 w 623"/>
                <a:gd name="T23" fmla="*/ 425 h 567"/>
                <a:gd name="T24" fmla="*/ 56 w 623"/>
                <a:gd name="T25" fmla="*/ 482 h 567"/>
                <a:gd name="T26" fmla="*/ 0 w 623"/>
                <a:gd name="T27" fmla="*/ 538 h 567"/>
                <a:gd name="T28" fmla="*/ 28 w 623"/>
                <a:gd name="T29" fmla="*/ 567 h 567"/>
                <a:gd name="T30" fmla="*/ 141 w 623"/>
                <a:gd name="T31" fmla="*/ 538 h 567"/>
                <a:gd name="T32" fmla="*/ 141 w 623"/>
                <a:gd name="T33" fmla="*/ 567 h 567"/>
                <a:gd name="T34" fmla="*/ 226 w 623"/>
                <a:gd name="T35" fmla="*/ 538 h 567"/>
                <a:gd name="T36" fmla="*/ 255 w 623"/>
                <a:gd name="T37" fmla="*/ 567 h 567"/>
                <a:gd name="T38" fmla="*/ 311 w 623"/>
                <a:gd name="T39" fmla="*/ 567 h 567"/>
                <a:gd name="T40" fmla="*/ 311 w 623"/>
                <a:gd name="T41" fmla="*/ 538 h 567"/>
                <a:gd name="T42" fmla="*/ 397 w 623"/>
                <a:gd name="T43" fmla="*/ 567 h 567"/>
                <a:gd name="T44" fmla="*/ 453 w 623"/>
                <a:gd name="T45" fmla="*/ 538 h 567"/>
                <a:gd name="T46" fmla="*/ 510 w 623"/>
                <a:gd name="T47" fmla="*/ 567 h 567"/>
                <a:gd name="T48" fmla="*/ 567 w 623"/>
                <a:gd name="T49" fmla="*/ 538 h 567"/>
                <a:gd name="T50" fmla="*/ 510 w 623"/>
                <a:gd name="T51" fmla="*/ 482 h 567"/>
                <a:gd name="T52" fmla="*/ 510 w 623"/>
                <a:gd name="T53" fmla="*/ 453 h 567"/>
                <a:gd name="T54" fmla="*/ 482 w 623"/>
                <a:gd name="T55" fmla="*/ 425 h 567"/>
                <a:gd name="T56" fmla="*/ 538 w 623"/>
                <a:gd name="T57" fmla="*/ 397 h 567"/>
                <a:gd name="T58" fmla="*/ 538 w 623"/>
                <a:gd name="T59" fmla="*/ 368 h 567"/>
                <a:gd name="T60" fmla="*/ 567 w 623"/>
                <a:gd name="T61" fmla="*/ 340 h 567"/>
                <a:gd name="T62" fmla="*/ 595 w 623"/>
                <a:gd name="T63" fmla="*/ 283 h 567"/>
                <a:gd name="T64" fmla="*/ 623 w 623"/>
                <a:gd name="T65" fmla="*/ 198 h 567"/>
                <a:gd name="T66" fmla="*/ 538 w 623"/>
                <a:gd name="T67" fmla="*/ 141 h 567"/>
                <a:gd name="T68" fmla="*/ 538 w 623"/>
                <a:gd name="T69" fmla="*/ 56 h 5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23" h="567">
                  <a:moveTo>
                    <a:pt x="538" y="56"/>
                  </a:moveTo>
                  <a:lnTo>
                    <a:pt x="482" y="56"/>
                  </a:lnTo>
                  <a:lnTo>
                    <a:pt x="482" y="28"/>
                  </a:lnTo>
                  <a:lnTo>
                    <a:pt x="453" y="0"/>
                  </a:lnTo>
                  <a:lnTo>
                    <a:pt x="425" y="56"/>
                  </a:lnTo>
                  <a:lnTo>
                    <a:pt x="311" y="113"/>
                  </a:lnTo>
                  <a:lnTo>
                    <a:pt x="283" y="170"/>
                  </a:lnTo>
                  <a:lnTo>
                    <a:pt x="255" y="198"/>
                  </a:lnTo>
                  <a:lnTo>
                    <a:pt x="255" y="255"/>
                  </a:lnTo>
                  <a:lnTo>
                    <a:pt x="198" y="340"/>
                  </a:lnTo>
                  <a:lnTo>
                    <a:pt x="113" y="397"/>
                  </a:lnTo>
                  <a:lnTo>
                    <a:pt x="113" y="425"/>
                  </a:lnTo>
                  <a:lnTo>
                    <a:pt x="56" y="482"/>
                  </a:lnTo>
                  <a:lnTo>
                    <a:pt x="0" y="538"/>
                  </a:lnTo>
                  <a:lnTo>
                    <a:pt x="28" y="567"/>
                  </a:lnTo>
                  <a:lnTo>
                    <a:pt x="141" y="538"/>
                  </a:lnTo>
                  <a:lnTo>
                    <a:pt x="141" y="567"/>
                  </a:lnTo>
                  <a:lnTo>
                    <a:pt x="226" y="538"/>
                  </a:lnTo>
                  <a:lnTo>
                    <a:pt x="255" y="567"/>
                  </a:lnTo>
                  <a:lnTo>
                    <a:pt x="311" y="567"/>
                  </a:lnTo>
                  <a:lnTo>
                    <a:pt x="311" y="538"/>
                  </a:lnTo>
                  <a:lnTo>
                    <a:pt x="397" y="567"/>
                  </a:lnTo>
                  <a:lnTo>
                    <a:pt x="453" y="538"/>
                  </a:lnTo>
                  <a:lnTo>
                    <a:pt x="510" y="567"/>
                  </a:lnTo>
                  <a:lnTo>
                    <a:pt x="567" y="538"/>
                  </a:lnTo>
                  <a:lnTo>
                    <a:pt x="510" y="482"/>
                  </a:lnTo>
                  <a:lnTo>
                    <a:pt x="510" y="453"/>
                  </a:lnTo>
                  <a:lnTo>
                    <a:pt x="482" y="425"/>
                  </a:lnTo>
                  <a:lnTo>
                    <a:pt x="538" y="397"/>
                  </a:lnTo>
                  <a:lnTo>
                    <a:pt x="538" y="368"/>
                  </a:lnTo>
                  <a:lnTo>
                    <a:pt x="567" y="340"/>
                  </a:lnTo>
                  <a:lnTo>
                    <a:pt x="595" y="283"/>
                  </a:lnTo>
                  <a:lnTo>
                    <a:pt x="623" y="198"/>
                  </a:lnTo>
                  <a:lnTo>
                    <a:pt x="538" y="141"/>
                  </a:lnTo>
                  <a:lnTo>
                    <a:pt x="538" y="56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6" name="Freeform 80">
              <a:extLst>
                <a:ext uri="{FF2B5EF4-FFF2-40B4-BE49-F238E27FC236}">
                  <a16:creationId xmlns:a16="http://schemas.microsoft.com/office/drawing/2014/main" id="{98EBBE1C-E5BE-442D-8910-DCE9AC2C2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145"/>
              <a:ext cx="879" cy="737"/>
            </a:xfrm>
            <a:custGeom>
              <a:avLst/>
              <a:gdLst>
                <a:gd name="T0" fmla="*/ 369 w 879"/>
                <a:gd name="T1" fmla="*/ 737 h 737"/>
                <a:gd name="T2" fmla="*/ 482 w 879"/>
                <a:gd name="T3" fmla="*/ 624 h 737"/>
                <a:gd name="T4" fmla="*/ 482 w 879"/>
                <a:gd name="T5" fmla="*/ 596 h 737"/>
                <a:gd name="T6" fmla="*/ 567 w 879"/>
                <a:gd name="T7" fmla="*/ 539 h 737"/>
                <a:gd name="T8" fmla="*/ 624 w 879"/>
                <a:gd name="T9" fmla="*/ 454 h 737"/>
                <a:gd name="T10" fmla="*/ 624 w 879"/>
                <a:gd name="T11" fmla="*/ 397 h 737"/>
                <a:gd name="T12" fmla="*/ 652 w 879"/>
                <a:gd name="T13" fmla="*/ 369 h 737"/>
                <a:gd name="T14" fmla="*/ 680 w 879"/>
                <a:gd name="T15" fmla="*/ 312 h 737"/>
                <a:gd name="T16" fmla="*/ 794 w 879"/>
                <a:gd name="T17" fmla="*/ 255 h 737"/>
                <a:gd name="T18" fmla="*/ 822 w 879"/>
                <a:gd name="T19" fmla="*/ 199 h 737"/>
                <a:gd name="T20" fmla="*/ 822 w 879"/>
                <a:gd name="T21" fmla="*/ 142 h 737"/>
                <a:gd name="T22" fmla="*/ 879 w 879"/>
                <a:gd name="T23" fmla="*/ 114 h 737"/>
                <a:gd name="T24" fmla="*/ 879 w 879"/>
                <a:gd name="T25" fmla="*/ 85 h 737"/>
                <a:gd name="T26" fmla="*/ 879 w 879"/>
                <a:gd name="T27" fmla="*/ 57 h 737"/>
                <a:gd name="T28" fmla="*/ 851 w 879"/>
                <a:gd name="T29" fmla="*/ 57 h 737"/>
                <a:gd name="T30" fmla="*/ 851 w 879"/>
                <a:gd name="T31" fmla="*/ 85 h 737"/>
                <a:gd name="T32" fmla="*/ 766 w 879"/>
                <a:gd name="T33" fmla="*/ 29 h 737"/>
                <a:gd name="T34" fmla="*/ 709 w 879"/>
                <a:gd name="T35" fmla="*/ 29 h 737"/>
                <a:gd name="T36" fmla="*/ 680 w 879"/>
                <a:gd name="T37" fmla="*/ 0 h 737"/>
                <a:gd name="T38" fmla="*/ 680 w 879"/>
                <a:gd name="T39" fmla="*/ 29 h 737"/>
                <a:gd name="T40" fmla="*/ 652 w 879"/>
                <a:gd name="T41" fmla="*/ 29 h 737"/>
                <a:gd name="T42" fmla="*/ 652 w 879"/>
                <a:gd name="T43" fmla="*/ 0 h 737"/>
                <a:gd name="T44" fmla="*/ 624 w 879"/>
                <a:gd name="T45" fmla="*/ 0 h 737"/>
                <a:gd name="T46" fmla="*/ 624 w 879"/>
                <a:gd name="T47" fmla="*/ 85 h 737"/>
                <a:gd name="T48" fmla="*/ 595 w 879"/>
                <a:gd name="T49" fmla="*/ 85 h 737"/>
                <a:gd name="T50" fmla="*/ 595 w 879"/>
                <a:gd name="T51" fmla="*/ 29 h 737"/>
                <a:gd name="T52" fmla="*/ 567 w 879"/>
                <a:gd name="T53" fmla="*/ 29 h 737"/>
                <a:gd name="T54" fmla="*/ 567 w 879"/>
                <a:gd name="T55" fmla="*/ 85 h 737"/>
                <a:gd name="T56" fmla="*/ 539 w 879"/>
                <a:gd name="T57" fmla="*/ 85 h 737"/>
                <a:gd name="T58" fmla="*/ 510 w 879"/>
                <a:gd name="T59" fmla="*/ 57 h 737"/>
                <a:gd name="T60" fmla="*/ 510 w 879"/>
                <a:gd name="T61" fmla="*/ 29 h 737"/>
                <a:gd name="T62" fmla="*/ 482 w 879"/>
                <a:gd name="T63" fmla="*/ 0 h 737"/>
                <a:gd name="T64" fmla="*/ 454 w 879"/>
                <a:gd name="T65" fmla="*/ 0 h 737"/>
                <a:gd name="T66" fmla="*/ 369 w 879"/>
                <a:gd name="T67" fmla="*/ 114 h 737"/>
                <a:gd name="T68" fmla="*/ 255 w 879"/>
                <a:gd name="T69" fmla="*/ 227 h 737"/>
                <a:gd name="T70" fmla="*/ 255 w 879"/>
                <a:gd name="T71" fmla="*/ 284 h 737"/>
                <a:gd name="T72" fmla="*/ 199 w 879"/>
                <a:gd name="T73" fmla="*/ 397 h 737"/>
                <a:gd name="T74" fmla="*/ 113 w 879"/>
                <a:gd name="T75" fmla="*/ 425 h 737"/>
                <a:gd name="T76" fmla="*/ 113 w 879"/>
                <a:gd name="T77" fmla="*/ 510 h 737"/>
                <a:gd name="T78" fmla="*/ 85 w 879"/>
                <a:gd name="T79" fmla="*/ 567 h 737"/>
                <a:gd name="T80" fmla="*/ 28 w 879"/>
                <a:gd name="T81" fmla="*/ 596 h 737"/>
                <a:gd name="T82" fmla="*/ 0 w 879"/>
                <a:gd name="T83" fmla="*/ 652 h 737"/>
                <a:gd name="T84" fmla="*/ 0 w 879"/>
                <a:gd name="T85" fmla="*/ 737 h 737"/>
                <a:gd name="T86" fmla="*/ 28 w 879"/>
                <a:gd name="T87" fmla="*/ 737 h 737"/>
                <a:gd name="T88" fmla="*/ 57 w 879"/>
                <a:gd name="T89" fmla="*/ 709 h 737"/>
                <a:gd name="T90" fmla="*/ 113 w 879"/>
                <a:gd name="T91" fmla="*/ 737 h 737"/>
                <a:gd name="T92" fmla="*/ 142 w 879"/>
                <a:gd name="T93" fmla="*/ 709 h 737"/>
                <a:gd name="T94" fmla="*/ 170 w 879"/>
                <a:gd name="T95" fmla="*/ 681 h 737"/>
                <a:gd name="T96" fmla="*/ 227 w 879"/>
                <a:gd name="T97" fmla="*/ 681 h 737"/>
                <a:gd name="T98" fmla="*/ 255 w 879"/>
                <a:gd name="T99" fmla="*/ 709 h 737"/>
                <a:gd name="T100" fmla="*/ 284 w 879"/>
                <a:gd name="T101" fmla="*/ 737 h 737"/>
                <a:gd name="T102" fmla="*/ 369 w 879"/>
                <a:gd name="T103" fmla="*/ 737 h 73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79" h="737">
                  <a:moveTo>
                    <a:pt x="369" y="737"/>
                  </a:moveTo>
                  <a:lnTo>
                    <a:pt x="482" y="624"/>
                  </a:lnTo>
                  <a:lnTo>
                    <a:pt x="482" y="596"/>
                  </a:lnTo>
                  <a:lnTo>
                    <a:pt x="567" y="539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652" y="369"/>
                  </a:lnTo>
                  <a:lnTo>
                    <a:pt x="680" y="312"/>
                  </a:lnTo>
                  <a:lnTo>
                    <a:pt x="794" y="255"/>
                  </a:lnTo>
                  <a:lnTo>
                    <a:pt x="822" y="199"/>
                  </a:lnTo>
                  <a:lnTo>
                    <a:pt x="822" y="142"/>
                  </a:lnTo>
                  <a:lnTo>
                    <a:pt x="879" y="114"/>
                  </a:lnTo>
                  <a:lnTo>
                    <a:pt x="879" y="85"/>
                  </a:lnTo>
                  <a:lnTo>
                    <a:pt x="879" y="57"/>
                  </a:lnTo>
                  <a:lnTo>
                    <a:pt x="851" y="57"/>
                  </a:lnTo>
                  <a:lnTo>
                    <a:pt x="851" y="85"/>
                  </a:lnTo>
                  <a:lnTo>
                    <a:pt x="766" y="29"/>
                  </a:lnTo>
                  <a:lnTo>
                    <a:pt x="709" y="29"/>
                  </a:lnTo>
                  <a:lnTo>
                    <a:pt x="680" y="0"/>
                  </a:lnTo>
                  <a:lnTo>
                    <a:pt x="680" y="29"/>
                  </a:lnTo>
                  <a:lnTo>
                    <a:pt x="652" y="29"/>
                  </a:lnTo>
                  <a:lnTo>
                    <a:pt x="652" y="0"/>
                  </a:lnTo>
                  <a:lnTo>
                    <a:pt x="624" y="0"/>
                  </a:lnTo>
                  <a:lnTo>
                    <a:pt x="624" y="85"/>
                  </a:lnTo>
                  <a:lnTo>
                    <a:pt x="595" y="85"/>
                  </a:lnTo>
                  <a:lnTo>
                    <a:pt x="595" y="29"/>
                  </a:lnTo>
                  <a:lnTo>
                    <a:pt x="567" y="29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0" y="57"/>
                  </a:lnTo>
                  <a:lnTo>
                    <a:pt x="510" y="29"/>
                  </a:lnTo>
                  <a:lnTo>
                    <a:pt x="482" y="0"/>
                  </a:lnTo>
                  <a:lnTo>
                    <a:pt x="454" y="0"/>
                  </a:lnTo>
                  <a:lnTo>
                    <a:pt x="369" y="114"/>
                  </a:lnTo>
                  <a:lnTo>
                    <a:pt x="255" y="227"/>
                  </a:lnTo>
                  <a:lnTo>
                    <a:pt x="255" y="284"/>
                  </a:lnTo>
                  <a:lnTo>
                    <a:pt x="199" y="397"/>
                  </a:lnTo>
                  <a:lnTo>
                    <a:pt x="113" y="425"/>
                  </a:lnTo>
                  <a:lnTo>
                    <a:pt x="113" y="510"/>
                  </a:lnTo>
                  <a:lnTo>
                    <a:pt x="85" y="567"/>
                  </a:lnTo>
                  <a:lnTo>
                    <a:pt x="28" y="596"/>
                  </a:lnTo>
                  <a:lnTo>
                    <a:pt x="0" y="652"/>
                  </a:lnTo>
                  <a:lnTo>
                    <a:pt x="0" y="737"/>
                  </a:lnTo>
                  <a:lnTo>
                    <a:pt x="28" y="737"/>
                  </a:lnTo>
                  <a:lnTo>
                    <a:pt x="57" y="709"/>
                  </a:lnTo>
                  <a:lnTo>
                    <a:pt x="113" y="737"/>
                  </a:lnTo>
                  <a:lnTo>
                    <a:pt x="142" y="709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55" y="709"/>
                  </a:lnTo>
                  <a:lnTo>
                    <a:pt x="284" y="737"/>
                  </a:lnTo>
                  <a:lnTo>
                    <a:pt x="369" y="73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7" name="Freeform 81">
              <a:extLst>
                <a:ext uri="{FF2B5EF4-FFF2-40B4-BE49-F238E27FC236}">
                  <a16:creationId xmlns:a16="http://schemas.microsoft.com/office/drawing/2014/main" id="{35B36C3D-1AF6-4F44-9263-4AA13F6EA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1408"/>
              <a:ext cx="766" cy="482"/>
            </a:xfrm>
            <a:custGeom>
              <a:avLst/>
              <a:gdLst>
                <a:gd name="T0" fmla="*/ 766 w 766"/>
                <a:gd name="T1" fmla="*/ 397 h 482"/>
                <a:gd name="T2" fmla="*/ 681 w 766"/>
                <a:gd name="T3" fmla="*/ 454 h 482"/>
                <a:gd name="T4" fmla="*/ 624 w 766"/>
                <a:gd name="T5" fmla="*/ 425 h 482"/>
                <a:gd name="T6" fmla="*/ 567 w 766"/>
                <a:gd name="T7" fmla="*/ 482 h 482"/>
                <a:gd name="T8" fmla="*/ 539 w 766"/>
                <a:gd name="T9" fmla="*/ 397 h 482"/>
                <a:gd name="T10" fmla="*/ 510 w 766"/>
                <a:gd name="T11" fmla="*/ 369 h 482"/>
                <a:gd name="T12" fmla="*/ 454 w 766"/>
                <a:gd name="T13" fmla="*/ 397 h 482"/>
                <a:gd name="T14" fmla="*/ 397 w 766"/>
                <a:gd name="T15" fmla="*/ 369 h 482"/>
                <a:gd name="T16" fmla="*/ 227 w 766"/>
                <a:gd name="T17" fmla="*/ 482 h 482"/>
                <a:gd name="T18" fmla="*/ 142 w 766"/>
                <a:gd name="T19" fmla="*/ 482 h 482"/>
                <a:gd name="T20" fmla="*/ 170 w 766"/>
                <a:gd name="T21" fmla="*/ 369 h 482"/>
                <a:gd name="T22" fmla="*/ 199 w 766"/>
                <a:gd name="T23" fmla="*/ 284 h 482"/>
                <a:gd name="T24" fmla="*/ 170 w 766"/>
                <a:gd name="T25" fmla="*/ 227 h 482"/>
                <a:gd name="T26" fmla="*/ 114 w 766"/>
                <a:gd name="T27" fmla="*/ 199 h 482"/>
                <a:gd name="T28" fmla="*/ 85 w 766"/>
                <a:gd name="T29" fmla="*/ 255 h 482"/>
                <a:gd name="T30" fmla="*/ 28 w 766"/>
                <a:gd name="T31" fmla="*/ 227 h 482"/>
                <a:gd name="T32" fmla="*/ 28 w 766"/>
                <a:gd name="T33" fmla="*/ 170 h 482"/>
                <a:gd name="T34" fmla="*/ 0 w 766"/>
                <a:gd name="T35" fmla="*/ 170 h 482"/>
                <a:gd name="T36" fmla="*/ 0 w 766"/>
                <a:gd name="T37" fmla="*/ 113 h 482"/>
                <a:gd name="T38" fmla="*/ 28 w 766"/>
                <a:gd name="T39" fmla="*/ 0 h 482"/>
                <a:gd name="T40" fmla="*/ 57 w 766"/>
                <a:gd name="T41" fmla="*/ 57 h 482"/>
                <a:gd name="T42" fmla="*/ 85 w 766"/>
                <a:gd name="T43" fmla="*/ 28 h 482"/>
                <a:gd name="T44" fmla="*/ 170 w 766"/>
                <a:gd name="T45" fmla="*/ 57 h 482"/>
                <a:gd name="T46" fmla="*/ 170 w 766"/>
                <a:gd name="T47" fmla="*/ 85 h 482"/>
                <a:gd name="T48" fmla="*/ 227 w 766"/>
                <a:gd name="T49" fmla="*/ 85 h 482"/>
                <a:gd name="T50" fmla="*/ 255 w 766"/>
                <a:gd name="T51" fmla="*/ 113 h 482"/>
                <a:gd name="T52" fmla="*/ 284 w 766"/>
                <a:gd name="T53" fmla="*/ 113 h 482"/>
                <a:gd name="T54" fmla="*/ 312 w 766"/>
                <a:gd name="T55" fmla="*/ 85 h 482"/>
                <a:gd name="T56" fmla="*/ 369 w 766"/>
                <a:gd name="T57" fmla="*/ 113 h 482"/>
                <a:gd name="T58" fmla="*/ 425 w 766"/>
                <a:gd name="T59" fmla="*/ 57 h 482"/>
                <a:gd name="T60" fmla="*/ 454 w 766"/>
                <a:gd name="T61" fmla="*/ 85 h 482"/>
                <a:gd name="T62" fmla="*/ 539 w 766"/>
                <a:gd name="T63" fmla="*/ 28 h 482"/>
                <a:gd name="T64" fmla="*/ 539 w 766"/>
                <a:gd name="T65" fmla="*/ 57 h 482"/>
                <a:gd name="T66" fmla="*/ 510 w 766"/>
                <a:gd name="T67" fmla="*/ 85 h 482"/>
                <a:gd name="T68" fmla="*/ 539 w 766"/>
                <a:gd name="T69" fmla="*/ 113 h 482"/>
                <a:gd name="T70" fmla="*/ 567 w 766"/>
                <a:gd name="T71" fmla="*/ 28 h 482"/>
                <a:gd name="T72" fmla="*/ 595 w 766"/>
                <a:gd name="T73" fmla="*/ 28 h 482"/>
                <a:gd name="T74" fmla="*/ 624 w 766"/>
                <a:gd name="T75" fmla="*/ 57 h 482"/>
                <a:gd name="T76" fmla="*/ 624 w 766"/>
                <a:gd name="T77" fmla="*/ 85 h 482"/>
                <a:gd name="T78" fmla="*/ 595 w 766"/>
                <a:gd name="T79" fmla="*/ 113 h 482"/>
                <a:gd name="T80" fmla="*/ 624 w 766"/>
                <a:gd name="T81" fmla="*/ 170 h 482"/>
                <a:gd name="T82" fmla="*/ 681 w 766"/>
                <a:gd name="T83" fmla="*/ 312 h 482"/>
                <a:gd name="T84" fmla="*/ 737 w 766"/>
                <a:gd name="T85" fmla="*/ 397 h 482"/>
                <a:gd name="T86" fmla="*/ 766 w 766"/>
                <a:gd name="T87" fmla="*/ 397 h 48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766" h="482">
                  <a:moveTo>
                    <a:pt x="766" y="397"/>
                  </a:moveTo>
                  <a:lnTo>
                    <a:pt x="681" y="454"/>
                  </a:lnTo>
                  <a:lnTo>
                    <a:pt x="624" y="425"/>
                  </a:lnTo>
                  <a:lnTo>
                    <a:pt x="567" y="482"/>
                  </a:lnTo>
                  <a:lnTo>
                    <a:pt x="539" y="397"/>
                  </a:lnTo>
                  <a:lnTo>
                    <a:pt x="510" y="369"/>
                  </a:lnTo>
                  <a:lnTo>
                    <a:pt x="454" y="397"/>
                  </a:lnTo>
                  <a:lnTo>
                    <a:pt x="397" y="36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170" y="369"/>
                  </a:lnTo>
                  <a:lnTo>
                    <a:pt x="199" y="284"/>
                  </a:lnTo>
                  <a:lnTo>
                    <a:pt x="170" y="227"/>
                  </a:lnTo>
                  <a:lnTo>
                    <a:pt x="114" y="199"/>
                  </a:lnTo>
                  <a:lnTo>
                    <a:pt x="85" y="255"/>
                  </a:lnTo>
                  <a:lnTo>
                    <a:pt x="28" y="227"/>
                  </a:lnTo>
                  <a:lnTo>
                    <a:pt x="28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70" y="57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55" y="113"/>
                  </a:lnTo>
                  <a:lnTo>
                    <a:pt x="284" y="113"/>
                  </a:lnTo>
                  <a:lnTo>
                    <a:pt x="312" y="85"/>
                  </a:lnTo>
                  <a:lnTo>
                    <a:pt x="369" y="113"/>
                  </a:lnTo>
                  <a:lnTo>
                    <a:pt x="425" y="57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539" y="113"/>
                  </a:lnTo>
                  <a:lnTo>
                    <a:pt x="567" y="28"/>
                  </a:lnTo>
                  <a:lnTo>
                    <a:pt x="595" y="28"/>
                  </a:lnTo>
                  <a:lnTo>
                    <a:pt x="624" y="57"/>
                  </a:lnTo>
                  <a:lnTo>
                    <a:pt x="624" y="85"/>
                  </a:lnTo>
                  <a:lnTo>
                    <a:pt x="595" y="113"/>
                  </a:lnTo>
                  <a:lnTo>
                    <a:pt x="624" y="170"/>
                  </a:lnTo>
                  <a:lnTo>
                    <a:pt x="681" y="312"/>
                  </a:lnTo>
                  <a:lnTo>
                    <a:pt x="737" y="397"/>
                  </a:lnTo>
                  <a:lnTo>
                    <a:pt x="766" y="39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8" name="Freeform 82">
              <a:extLst>
                <a:ext uri="{FF2B5EF4-FFF2-40B4-BE49-F238E27FC236}">
                  <a16:creationId xmlns:a16="http://schemas.microsoft.com/office/drawing/2014/main" id="{09372748-A9F0-4006-8172-01C96D8F5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93"/>
              <a:ext cx="709" cy="1503"/>
            </a:xfrm>
            <a:custGeom>
              <a:avLst/>
              <a:gdLst>
                <a:gd name="T0" fmla="*/ 114 w 709"/>
                <a:gd name="T1" fmla="*/ 0 h 1503"/>
                <a:gd name="T2" fmla="*/ 0 w 709"/>
                <a:gd name="T3" fmla="*/ 28 h 1503"/>
                <a:gd name="T4" fmla="*/ 57 w 709"/>
                <a:gd name="T5" fmla="*/ 227 h 1503"/>
                <a:gd name="T6" fmla="*/ 114 w 709"/>
                <a:gd name="T7" fmla="*/ 397 h 1503"/>
                <a:gd name="T8" fmla="*/ 57 w 709"/>
                <a:gd name="T9" fmla="*/ 482 h 1503"/>
                <a:gd name="T10" fmla="*/ 114 w 709"/>
                <a:gd name="T11" fmla="*/ 539 h 1503"/>
                <a:gd name="T12" fmla="*/ 142 w 709"/>
                <a:gd name="T13" fmla="*/ 624 h 1503"/>
                <a:gd name="T14" fmla="*/ 199 w 709"/>
                <a:gd name="T15" fmla="*/ 624 h 1503"/>
                <a:gd name="T16" fmla="*/ 142 w 709"/>
                <a:gd name="T17" fmla="*/ 766 h 1503"/>
                <a:gd name="T18" fmla="*/ 227 w 709"/>
                <a:gd name="T19" fmla="*/ 907 h 1503"/>
                <a:gd name="T20" fmla="*/ 284 w 709"/>
                <a:gd name="T21" fmla="*/ 992 h 1503"/>
                <a:gd name="T22" fmla="*/ 312 w 709"/>
                <a:gd name="T23" fmla="*/ 1191 h 1503"/>
                <a:gd name="T24" fmla="*/ 341 w 709"/>
                <a:gd name="T25" fmla="*/ 1361 h 1503"/>
                <a:gd name="T26" fmla="*/ 341 w 709"/>
                <a:gd name="T27" fmla="*/ 1446 h 1503"/>
                <a:gd name="T28" fmla="*/ 397 w 709"/>
                <a:gd name="T29" fmla="*/ 1503 h 1503"/>
                <a:gd name="T30" fmla="*/ 454 w 709"/>
                <a:gd name="T31" fmla="*/ 1446 h 1503"/>
                <a:gd name="T32" fmla="*/ 567 w 709"/>
                <a:gd name="T33" fmla="*/ 1389 h 1503"/>
                <a:gd name="T34" fmla="*/ 482 w 709"/>
                <a:gd name="T35" fmla="*/ 1191 h 1503"/>
                <a:gd name="T36" fmla="*/ 482 w 709"/>
                <a:gd name="T37" fmla="*/ 1134 h 1503"/>
                <a:gd name="T38" fmla="*/ 454 w 709"/>
                <a:gd name="T39" fmla="*/ 1021 h 1503"/>
                <a:gd name="T40" fmla="*/ 539 w 709"/>
                <a:gd name="T41" fmla="*/ 794 h 1503"/>
                <a:gd name="T42" fmla="*/ 565 w 709"/>
                <a:gd name="T43" fmla="*/ 651 h 1503"/>
                <a:gd name="T44" fmla="*/ 596 w 709"/>
                <a:gd name="T45" fmla="*/ 567 h 1503"/>
                <a:gd name="T46" fmla="*/ 596 w 709"/>
                <a:gd name="T47" fmla="*/ 454 h 1503"/>
                <a:gd name="T48" fmla="*/ 681 w 709"/>
                <a:gd name="T49" fmla="*/ 312 h 1503"/>
                <a:gd name="T50" fmla="*/ 596 w 709"/>
                <a:gd name="T51" fmla="*/ 312 h 1503"/>
                <a:gd name="T52" fmla="*/ 369 w 709"/>
                <a:gd name="T53" fmla="*/ 397 h 1503"/>
                <a:gd name="T54" fmla="*/ 341 w 709"/>
                <a:gd name="T55" fmla="*/ 199 h 1503"/>
                <a:gd name="T56" fmla="*/ 256 w 709"/>
                <a:gd name="T57" fmla="*/ 114 h 1503"/>
                <a:gd name="T58" fmla="*/ 170 w 709"/>
                <a:gd name="T59" fmla="*/ 142 h 1503"/>
                <a:gd name="T60" fmla="*/ 142 w 709"/>
                <a:gd name="T61" fmla="*/ 85 h 1503"/>
                <a:gd name="T62" fmla="*/ 142 w 709"/>
                <a:gd name="T63" fmla="*/ 28 h 15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09" h="1503">
                  <a:moveTo>
                    <a:pt x="142" y="28"/>
                  </a:moveTo>
                  <a:lnTo>
                    <a:pt x="114" y="0"/>
                  </a:lnTo>
                  <a:lnTo>
                    <a:pt x="57" y="0"/>
                  </a:lnTo>
                  <a:lnTo>
                    <a:pt x="0" y="28"/>
                  </a:lnTo>
                  <a:lnTo>
                    <a:pt x="0" y="199"/>
                  </a:lnTo>
                  <a:lnTo>
                    <a:pt x="57" y="227"/>
                  </a:lnTo>
                  <a:lnTo>
                    <a:pt x="29" y="284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82"/>
                  </a:lnTo>
                  <a:lnTo>
                    <a:pt x="85" y="539"/>
                  </a:lnTo>
                  <a:lnTo>
                    <a:pt x="114" y="539"/>
                  </a:lnTo>
                  <a:lnTo>
                    <a:pt x="114" y="595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199" y="624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70" y="794"/>
                  </a:lnTo>
                  <a:lnTo>
                    <a:pt x="227" y="907"/>
                  </a:lnTo>
                  <a:lnTo>
                    <a:pt x="227" y="936"/>
                  </a:lnTo>
                  <a:lnTo>
                    <a:pt x="284" y="992"/>
                  </a:lnTo>
                  <a:lnTo>
                    <a:pt x="256" y="1106"/>
                  </a:lnTo>
                  <a:lnTo>
                    <a:pt x="312" y="1191"/>
                  </a:lnTo>
                  <a:lnTo>
                    <a:pt x="312" y="1276"/>
                  </a:lnTo>
                  <a:lnTo>
                    <a:pt x="341" y="1361"/>
                  </a:lnTo>
                  <a:lnTo>
                    <a:pt x="369" y="1361"/>
                  </a:lnTo>
                  <a:lnTo>
                    <a:pt x="341" y="1446"/>
                  </a:lnTo>
                  <a:lnTo>
                    <a:pt x="397" y="1446"/>
                  </a:lnTo>
                  <a:lnTo>
                    <a:pt x="397" y="1503"/>
                  </a:lnTo>
                  <a:lnTo>
                    <a:pt x="454" y="1474"/>
                  </a:lnTo>
                  <a:lnTo>
                    <a:pt x="454" y="1446"/>
                  </a:lnTo>
                  <a:lnTo>
                    <a:pt x="539" y="1418"/>
                  </a:lnTo>
                  <a:lnTo>
                    <a:pt x="567" y="1389"/>
                  </a:lnTo>
                  <a:lnTo>
                    <a:pt x="511" y="1333"/>
                  </a:lnTo>
                  <a:lnTo>
                    <a:pt x="482" y="1191"/>
                  </a:lnTo>
                  <a:lnTo>
                    <a:pt x="511" y="1162"/>
                  </a:lnTo>
                  <a:lnTo>
                    <a:pt x="482" y="1134"/>
                  </a:lnTo>
                  <a:lnTo>
                    <a:pt x="539" y="1106"/>
                  </a:lnTo>
                  <a:lnTo>
                    <a:pt x="454" y="1021"/>
                  </a:lnTo>
                  <a:lnTo>
                    <a:pt x="482" y="907"/>
                  </a:lnTo>
                  <a:lnTo>
                    <a:pt x="539" y="794"/>
                  </a:lnTo>
                  <a:lnTo>
                    <a:pt x="511" y="737"/>
                  </a:lnTo>
                  <a:lnTo>
                    <a:pt x="565" y="651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624" y="482"/>
                  </a:lnTo>
                  <a:lnTo>
                    <a:pt x="596" y="454"/>
                  </a:lnTo>
                  <a:lnTo>
                    <a:pt x="709" y="397"/>
                  </a:lnTo>
                  <a:lnTo>
                    <a:pt x="681" y="312"/>
                  </a:lnTo>
                  <a:lnTo>
                    <a:pt x="652" y="284"/>
                  </a:lnTo>
                  <a:lnTo>
                    <a:pt x="596" y="312"/>
                  </a:lnTo>
                  <a:lnTo>
                    <a:pt x="539" y="284"/>
                  </a:lnTo>
                  <a:lnTo>
                    <a:pt x="369" y="397"/>
                  </a:lnTo>
                  <a:lnTo>
                    <a:pt x="284" y="397"/>
                  </a:lnTo>
                  <a:lnTo>
                    <a:pt x="341" y="199"/>
                  </a:lnTo>
                  <a:lnTo>
                    <a:pt x="312" y="142"/>
                  </a:lnTo>
                  <a:lnTo>
                    <a:pt x="256" y="114"/>
                  </a:lnTo>
                  <a:lnTo>
                    <a:pt x="227" y="170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142" y="85"/>
                  </a:lnTo>
                  <a:lnTo>
                    <a:pt x="142" y="57"/>
                  </a:lnTo>
                  <a:lnTo>
                    <a:pt x="142" y="28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23" name="Group 512">
            <a:extLst>
              <a:ext uri="{FF2B5EF4-FFF2-40B4-BE49-F238E27FC236}">
                <a16:creationId xmlns:a16="http://schemas.microsoft.com/office/drawing/2014/main" id="{79056045-13A1-461C-A262-42ED0F9CA8DF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5124" name="Group 513">
              <a:extLst>
                <a:ext uri="{FF2B5EF4-FFF2-40B4-BE49-F238E27FC236}">
                  <a16:creationId xmlns:a16="http://schemas.microsoft.com/office/drawing/2014/main" id="{A0749CAE-1E7C-4B6B-AE1E-E4FAF79D22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5338" name="WordArt 514">
                <a:extLst>
                  <a:ext uri="{FF2B5EF4-FFF2-40B4-BE49-F238E27FC236}">
                    <a16:creationId xmlns:a16="http://schemas.microsoft.com/office/drawing/2014/main" id="{D8668155-637D-4057-9F53-D279CFE262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5339" name="WordArt 515">
                <a:extLst>
                  <a:ext uri="{FF2B5EF4-FFF2-40B4-BE49-F238E27FC236}">
                    <a16:creationId xmlns:a16="http://schemas.microsoft.com/office/drawing/2014/main" id="{E220844C-AFA5-4C58-AA2A-A04F025745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5125" name="Group 516">
              <a:extLst>
                <a:ext uri="{FF2B5EF4-FFF2-40B4-BE49-F238E27FC236}">
                  <a16:creationId xmlns:a16="http://schemas.microsoft.com/office/drawing/2014/main" id="{A2A01AFF-B551-4D8B-85BD-5FABBC034D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5336" name="WordArt 517">
                <a:extLst>
                  <a:ext uri="{FF2B5EF4-FFF2-40B4-BE49-F238E27FC236}">
                    <a16:creationId xmlns:a16="http://schemas.microsoft.com/office/drawing/2014/main" id="{4564E459-38AF-44D8-AA1B-4DADAB5231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5337" name="WordArt 518">
                <a:extLst>
                  <a:ext uri="{FF2B5EF4-FFF2-40B4-BE49-F238E27FC236}">
                    <a16:creationId xmlns:a16="http://schemas.microsoft.com/office/drawing/2014/main" id="{D2BE5FD4-5195-4E4D-8E5E-49BFBBEBFF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5126" name="Group 519">
              <a:extLst>
                <a:ext uri="{FF2B5EF4-FFF2-40B4-BE49-F238E27FC236}">
                  <a16:creationId xmlns:a16="http://schemas.microsoft.com/office/drawing/2014/main" id="{A70EBD0E-B35A-4DCB-B915-D8CC12DF99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5334" name="WordArt 520">
                <a:extLst>
                  <a:ext uri="{FF2B5EF4-FFF2-40B4-BE49-F238E27FC236}">
                    <a16:creationId xmlns:a16="http://schemas.microsoft.com/office/drawing/2014/main" id="{B3868509-A503-4BFC-B6C3-33A0B2A167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5335" name="WordArt 521">
                <a:extLst>
                  <a:ext uri="{FF2B5EF4-FFF2-40B4-BE49-F238E27FC236}">
                    <a16:creationId xmlns:a16="http://schemas.microsoft.com/office/drawing/2014/main" id="{B41FF2BD-0AA7-41D8-9282-EBDF518AD3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5127" name="Group 522">
              <a:extLst>
                <a:ext uri="{FF2B5EF4-FFF2-40B4-BE49-F238E27FC236}">
                  <a16:creationId xmlns:a16="http://schemas.microsoft.com/office/drawing/2014/main" id="{EFF330A8-A684-4503-9D35-D9F64595D7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5332" name="WordArt 523">
                <a:extLst>
                  <a:ext uri="{FF2B5EF4-FFF2-40B4-BE49-F238E27FC236}">
                    <a16:creationId xmlns:a16="http://schemas.microsoft.com/office/drawing/2014/main" id="{E6004CA3-BF38-4342-B3AD-66711BA8F3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5333" name="WordArt 524">
                <a:extLst>
                  <a:ext uri="{FF2B5EF4-FFF2-40B4-BE49-F238E27FC236}">
                    <a16:creationId xmlns:a16="http://schemas.microsoft.com/office/drawing/2014/main" id="{C43121EC-0812-4A88-A9F6-994DD22639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5128" name="Group 525">
              <a:extLst>
                <a:ext uri="{FF2B5EF4-FFF2-40B4-BE49-F238E27FC236}">
                  <a16:creationId xmlns:a16="http://schemas.microsoft.com/office/drawing/2014/main" id="{BFAEB7F5-859B-4246-90E6-C5C47CEE03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5330" name="WordArt 526">
                <a:extLst>
                  <a:ext uri="{FF2B5EF4-FFF2-40B4-BE49-F238E27FC236}">
                    <a16:creationId xmlns:a16="http://schemas.microsoft.com/office/drawing/2014/main" id="{C9206422-AFEC-417D-9768-DC4EA8A432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5331" name="WordArt 527">
                <a:extLst>
                  <a:ext uri="{FF2B5EF4-FFF2-40B4-BE49-F238E27FC236}">
                    <a16:creationId xmlns:a16="http://schemas.microsoft.com/office/drawing/2014/main" id="{10DBAAC0-CB08-4082-B5DE-6F61A30CFF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5129" name="Group 528">
              <a:extLst>
                <a:ext uri="{FF2B5EF4-FFF2-40B4-BE49-F238E27FC236}">
                  <a16:creationId xmlns:a16="http://schemas.microsoft.com/office/drawing/2014/main" id="{10778E69-3292-4973-B7A3-5DE76BBB76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5328" name="WordArt 529">
                <a:extLst>
                  <a:ext uri="{FF2B5EF4-FFF2-40B4-BE49-F238E27FC236}">
                    <a16:creationId xmlns:a16="http://schemas.microsoft.com/office/drawing/2014/main" id="{357439AE-AC48-43BB-9C40-61826D1E37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5329" name="WordArt 530">
                <a:extLst>
                  <a:ext uri="{FF2B5EF4-FFF2-40B4-BE49-F238E27FC236}">
                    <a16:creationId xmlns:a16="http://schemas.microsoft.com/office/drawing/2014/main" id="{2E1ED3E3-D030-4CCB-925F-CF7C515B92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5130" name="Group 531">
              <a:extLst>
                <a:ext uri="{FF2B5EF4-FFF2-40B4-BE49-F238E27FC236}">
                  <a16:creationId xmlns:a16="http://schemas.microsoft.com/office/drawing/2014/main" id="{51D4AF35-558B-41A3-BE48-EC13993836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5326" name="WordArt 532">
                <a:extLst>
                  <a:ext uri="{FF2B5EF4-FFF2-40B4-BE49-F238E27FC236}">
                    <a16:creationId xmlns:a16="http://schemas.microsoft.com/office/drawing/2014/main" id="{7F9C4F8F-6321-4E45-B285-6183F71239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5327" name="WordArt 533">
                <a:extLst>
                  <a:ext uri="{FF2B5EF4-FFF2-40B4-BE49-F238E27FC236}">
                    <a16:creationId xmlns:a16="http://schemas.microsoft.com/office/drawing/2014/main" id="{A242ECA7-D28A-4752-A2FB-6894061A1E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5131" name="Group 534">
              <a:extLst>
                <a:ext uri="{FF2B5EF4-FFF2-40B4-BE49-F238E27FC236}">
                  <a16:creationId xmlns:a16="http://schemas.microsoft.com/office/drawing/2014/main" id="{76B82E6F-E59F-4B87-BD41-22B104799D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5324" name="WordArt 535">
                <a:extLst>
                  <a:ext uri="{FF2B5EF4-FFF2-40B4-BE49-F238E27FC236}">
                    <a16:creationId xmlns:a16="http://schemas.microsoft.com/office/drawing/2014/main" id="{C2E2FE0C-1D23-4077-B4D4-509B533F0C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5325" name="WordArt 536">
                <a:extLst>
                  <a:ext uri="{FF2B5EF4-FFF2-40B4-BE49-F238E27FC236}">
                    <a16:creationId xmlns:a16="http://schemas.microsoft.com/office/drawing/2014/main" id="{D65DA869-52F0-4145-8E51-146CE06AF0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5132" name="Group 537">
              <a:extLst>
                <a:ext uri="{FF2B5EF4-FFF2-40B4-BE49-F238E27FC236}">
                  <a16:creationId xmlns:a16="http://schemas.microsoft.com/office/drawing/2014/main" id="{F46A9886-9758-4A35-8A62-3430EC9E1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5322" name="WordArt 538">
                <a:extLst>
                  <a:ext uri="{FF2B5EF4-FFF2-40B4-BE49-F238E27FC236}">
                    <a16:creationId xmlns:a16="http://schemas.microsoft.com/office/drawing/2014/main" id="{AE26953B-4DC7-400A-A95A-BA59102924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5323" name="WordArt 539">
                <a:extLst>
                  <a:ext uri="{FF2B5EF4-FFF2-40B4-BE49-F238E27FC236}">
                    <a16:creationId xmlns:a16="http://schemas.microsoft.com/office/drawing/2014/main" id="{CEFD7008-3FE7-4224-AF15-F8B668E6C1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5133" name="Group 540">
              <a:extLst>
                <a:ext uri="{FF2B5EF4-FFF2-40B4-BE49-F238E27FC236}">
                  <a16:creationId xmlns:a16="http://schemas.microsoft.com/office/drawing/2014/main" id="{E2E09CDC-FAD6-4488-A56D-047FFF22F7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5320" name="WordArt 541">
                <a:extLst>
                  <a:ext uri="{FF2B5EF4-FFF2-40B4-BE49-F238E27FC236}">
                    <a16:creationId xmlns:a16="http://schemas.microsoft.com/office/drawing/2014/main" id="{51F5BE68-8A21-40CD-9A25-4D06130CC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5321" name="WordArt 542">
                <a:extLst>
                  <a:ext uri="{FF2B5EF4-FFF2-40B4-BE49-F238E27FC236}">
                    <a16:creationId xmlns:a16="http://schemas.microsoft.com/office/drawing/2014/main" id="{38BFE923-F0A1-406A-9C2F-47235278C9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5134" name="Group 543">
              <a:extLst>
                <a:ext uri="{FF2B5EF4-FFF2-40B4-BE49-F238E27FC236}">
                  <a16:creationId xmlns:a16="http://schemas.microsoft.com/office/drawing/2014/main" id="{3DA6917D-61BD-48D0-A246-F739312AE1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5318" name="WordArt 544">
                <a:extLst>
                  <a:ext uri="{FF2B5EF4-FFF2-40B4-BE49-F238E27FC236}">
                    <a16:creationId xmlns:a16="http://schemas.microsoft.com/office/drawing/2014/main" id="{BB15FF4E-AAEC-4278-838E-D376E7478F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5319" name="WordArt 545">
                <a:extLst>
                  <a:ext uri="{FF2B5EF4-FFF2-40B4-BE49-F238E27FC236}">
                    <a16:creationId xmlns:a16="http://schemas.microsoft.com/office/drawing/2014/main" id="{3E82C7C5-E4DB-459E-A794-DDE8C338BE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5135" name="Group 546">
              <a:extLst>
                <a:ext uri="{FF2B5EF4-FFF2-40B4-BE49-F238E27FC236}">
                  <a16:creationId xmlns:a16="http://schemas.microsoft.com/office/drawing/2014/main" id="{B471E4B9-F128-414E-AC62-26FBA9428C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5316" name="WordArt 547">
                <a:extLst>
                  <a:ext uri="{FF2B5EF4-FFF2-40B4-BE49-F238E27FC236}">
                    <a16:creationId xmlns:a16="http://schemas.microsoft.com/office/drawing/2014/main" id="{C8AE4BCE-DED0-4A41-9272-D182501462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5317" name="WordArt 548">
                <a:extLst>
                  <a:ext uri="{FF2B5EF4-FFF2-40B4-BE49-F238E27FC236}">
                    <a16:creationId xmlns:a16="http://schemas.microsoft.com/office/drawing/2014/main" id="{31316BE0-391B-4145-9FC0-801139BF67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5136" name="Group 549">
              <a:extLst>
                <a:ext uri="{FF2B5EF4-FFF2-40B4-BE49-F238E27FC236}">
                  <a16:creationId xmlns:a16="http://schemas.microsoft.com/office/drawing/2014/main" id="{D48AC6C3-8115-48A3-A0EF-EA3081A77E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5314" name="WordArt 550">
                <a:extLst>
                  <a:ext uri="{FF2B5EF4-FFF2-40B4-BE49-F238E27FC236}">
                    <a16:creationId xmlns:a16="http://schemas.microsoft.com/office/drawing/2014/main" id="{E9B40D76-3EFC-44C0-9462-13726C52E3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5315" name="WordArt 551">
                <a:extLst>
                  <a:ext uri="{FF2B5EF4-FFF2-40B4-BE49-F238E27FC236}">
                    <a16:creationId xmlns:a16="http://schemas.microsoft.com/office/drawing/2014/main" id="{C9BD6EA4-A933-4434-BEC2-A2211E7FA1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5137" name="Group 552">
              <a:extLst>
                <a:ext uri="{FF2B5EF4-FFF2-40B4-BE49-F238E27FC236}">
                  <a16:creationId xmlns:a16="http://schemas.microsoft.com/office/drawing/2014/main" id="{BD465E28-2464-4294-BEF3-DE803ECF1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5312" name="WordArt 553">
                <a:extLst>
                  <a:ext uri="{FF2B5EF4-FFF2-40B4-BE49-F238E27FC236}">
                    <a16:creationId xmlns:a16="http://schemas.microsoft.com/office/drawing/2014/main" id="{AE11E96C-D173-4C65-A23A-EDEA41A331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5313" name="WordArt 554">
                <a:extLst>
                  <a:ext uri="{FF2B5EF4-FFF2-40B4-BE49-F238E27FC236}">
                    <a16:creationId xmlns:a16="http://schemas.microsoft.com/office/drawing/2014/main" id="{1D1517C5-DB57-4102-BDA7-EFF83743B5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5138" name="Group 555">
              <a:extLst>
                <a:ext uri="{FF2B5EF4-FFF2-40B4-BE49-F238E27FC236}">
                  <a16:creationId xmlns:a16="http://schemas.microsoft.com/office/drawing/2014/main" id="{5C2CEC1F-51A2-4C0D-BDD7-B047F59EE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5310" name="WordArt 556">
                <a:extLst>
                  <a:ext uri="{FF2B5EF4-FFF2-40B4-BE49-F238E27FC236}">
                    <a16:creationId xmlns:a16="http://schemas.microsoft.com/office/drawing/2014/main" id="{B2C76D15-B132-4BD3-8678-004DEFEE45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5311" name="WordArt 557">
                <a:extLst>
                  <a:ext uri="{FF2B5EF4-FFF2-40B4-BE49-F238E27FC236}">
                    <a16:creationId xmlns:a16="http://schemas.microsoft.com/office/drawing/2014/main" id="{2FCFFCE6-DECC-471D-911E-709151B9FA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5139" name="Group 558">
              <a:extLst>
                <a:ext uri="{FF2B5EF4-FFF2-40B4-BE49-F238E27FC236}">
                  <a16:creationId xmlns:a16="http://schemas.microsoft.com/office/drawing/2014/main" id="{A1A5BB83-227E-4BAF-A6B4-EE29D8940D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5" y="2200"/>
              <a:ext cx="255" cy="82"/>
              <a:chOff x="6725" y="2200"/>
              <a:chExt cx="255" cy="82"/>
            </a:xfrm>
          </p:grpSpPr>
          <p:sp>
            <p:nvSpPr>
              <p:cNvPr id="5308" name="WordArt 559">
                <a:extLst>
                  <a:ext uri="{FF2B5EF4-FFF2-40B4-BE49-F238E27FC236}">
                    <a16:creationId xmlns:a16="http://schemas.microsoft.com/office/drawing/2014/main" id="{ADF5BC0C-FB65-42DC-A0CB-714FDFF8CC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5" y="22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5309" name="WordArt 560">
                <a:extLst>
                  <a:ext uri="{FF2B5EF4-FFF2-40B4-BE49-F238E27FC236}">
                    <a16:creationId xmlns:a16="http://schemas.microsoft.com/office/drawing/2014/main" id="{C963DE3D-847D-4A0C-9EA5-F15B6FECE7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220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5140" name="Group 564">
              <a:extLst>
                <a:ext uri="{FF2B5EF4-FFF2-40B4-BE49-F238E27FC236}">
                  <a16:creationId xmlns:a16="http://schemas.microsoft.com/office/drawing/2014/main" id="{6036921D-4BE1-4435-A1C4-C6FF8F581F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5306" name="WordArt 565">
                <a:extLst>
                  <a:ext uri="{FF2B5EF4-FFF2-40B4-BE49-F238E27FC236}">
                    <a16:creationId xmlns:a16="http://schemas.microsoft.com/office/drawing/2014/main" id="{4394E1AF-5535-4B76-BCF6-BD20E679DE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5307" name="WordArt 566">
                <a:extLst>
                  <a:ext uri="{FF2B5EF4-FFF2-40B4-BE49-F238E27FC236}">
                    <a16:creationId xmlns:a16="http://schemas.microsoft.com/office/drawing/2014/main" id="{4C10FAE3-04C4-49FA-A7B9-C00C3613BE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5141" name="Group 567">
              <a:extLst>
                <a:ext uri="{FF2B5EF4-FFF2-40B4-BE49-F238E27FC236}">
                  <a16:creationId xmlns:a16="http://schemas.microsoft.com/office/drawing/2014/main" id="{96A5F718-04B7-47A5-825D-04D7884D26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5304" name="WordArt 568">
                <a:extLst>
                  <a:ext uri="{FF2B5EF4-FFF2-40B4-BE49-F238E27FC236}">
                    <a16:creationId xmlns:a16="http://schemas.microsoft.com/office/drawing/2014/main" id="{B7581346-9D6E-485B-BA51-5524D6DC66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5305" name="WordArt 569">
                <a:extLst>
                  <a:ext uri="{FF2B5EF4-FFF2-40B4-BE49-F238E27FC236}">
                    <a16:creationId xmlns:a16="http://schemas.microsoft.com/office/drawing/2014/main" id="{467F9AC6-304B-492C-ABF4-EDBB9308BD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5142" name="Group 570">
              <a:extLst>
                <a:ext uri="{FF2B5EF4-FFF2-40B4-BE49-F238E27FC236}">
                  <a16:creationId xmlns:a16="http://schemas.microsoft.com/office/drawing/2014/main" id="{CFEB013A-F288-4A72-B5BC-460D7DD3C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5302" name="WordArt 571">
                <a:extLst>
                  <a:ext uri="{FF2B5EF4-FFF2-40B4-BE49-F238E27FC236}">
                    <a16:creationId xmlns:a16="http://schemas.microsoft.com/office/drawing/2014/main" id="{CCD7D012-9140-4B17-AA3A-A97C11958C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5303" name="WordArt 572">
                <a:extLst>
                  <a:ext uri="{FF2B5EF4-FFF2-40B4-BE49-F238E27FC236}">
                    <a16:creationId xmlns:a16="http://schemas.microsoft.com/office/drawing/2014/main" id="{20922909-F0F5-4F99-96C4-8A3D7BD8CC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5143" name="Group 573">
              <a:extLst>
                <a:ext uri="{FF2B5EF4-FFF2-40B4-BE49-F238E27FC236}">
                  <a16:creationId xmlns:a16="http://schemas.microsoft.com/office/drawing/2014/main" id="{AA7DD7D3-DCC6-4091-8A6F-75D0DFBB8F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5300" name="WordArt 574">
                <a:extLst>
                  <a:ext uri="{FF2B5EF4-FFF2-40B4-BE49-F238E27FC236}">
                    <a16:creationId xmlns:a16="http://schemas.microsoft.com/office/drawing/2014/main" id="{17C52514-67BB-4C0F-AC1E-1AEF8C32B2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5301" name="WordArt 575">
                <a:extLst>
                  <a:ext uri="{FF2B5EF4-FFF2-40B4-BE49-F238E27FC236}">
                    <a16:creationId xmlns:a16="http://schemas.microsoft.com/office/drawing/2014/main" id="{8C5CCCE2-48A9-4B60-A489-30106844EC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5144" name="Group 576">
              <a:extLst>
                <a:ext uri="{FF2B5EF4-FFF2-40B4-BE49-F238E27FC236}">
                  <a16:creationId xmlns:a16="http://schemas.microsoft.com/office/drawing/2014/main" id="{1413D721-A08B-48B7-9544-9F34A0D35D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5298" name="WordArt 577">
                <a:extLst>
                  <a:ext uri="{FF2B5EF4-FFF2-40B4-BE49-F238E27FC236}">
                    <a16:creationId xmlns:a16="http://schemas.microsoft.com/office/drawing/2014/main" id="{5A8B31E0-7DE4-4636-BB42-C87D0DB65D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5299" name="WordArt 578">
                <a:extLst>
                  <a:ext uri="{FF2B5EF4-FFF2-40B4-BE49-F238E27FC236}">
                    <a16:creationId xmlns:a16="http://schemas.microsoft.com/office/drawing/2014/main" id="{2B048F33-5B96-4CE1-8A9A-312D8CD3A0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5145" name="Group 579">
              <a:extLst>
                <a:ext uri="{FF2B5EF4-FFF2-40B4-BE49-F238E27FC236}">
                  <a16:creationId xmlns:a16="http://schemas.microsoft.com/office/drawing/2014/main" id="{F3783741-AE61-4377-BB8C-1B228210D1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5296" name="WordArt 580">
                <a:extLst>
                  <a:ext uri="{FF2B5EF4-FFF2-40B4-BE49-F238E27FC236}">
                    <a16:creationId xmlns:a16="http://schemas.microsoft.com/office/drawing/2014/main" id="{667EE535-2F67-499F-89E3-A932DF942A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5297" name="WordArt 581">
                <a:extLst>
                  <a:ext uri="{FF2B5EF4-FFF2-40B4-BE49-F238E27FC236}">
                    <a16:creationId xmlns:a16="http://schemas.microsoft.com/office/drawing/2014/main" id="{F190F661-C0DA-43B8-913E-3AEE9A58F6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5146" name="Group 582">
              <a:extLst>
                <a:ext uri="{FF2B5EF4-FFF2-40B4-BE49-F238E27FC236}">
                  <a16:creationId xmlns:a16="http://schemas.microsoft.com/office/drawing/2014/main" id="{ABC8EB39-778A-4A8F-93EA-280224AD75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5294" name="WordArt 583">
                <a:extLst>
                  <a:ext uri="{FF2B5EF4-FFF2-40B4-BE49-F238E27FC236}">
                    <a16:creationId xmlns:a16="http://schemas.microsoft.com/office/drawing/2014/main" id="{49E2810C-49B7-4C90-8B07-5A52B73751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5295" name="WordArt 584">
                <a:extLst>
                  <a:ext uri="{FF2B5EF4-FFF2-40B4-BE49-F238E27FC236}">
                    <a16:creationId xmlns:a16="http://schemas.microsoft.com/office/drawing/2014/main" id="{478DCF0D-6F70-42ED-9972-564BEFCA7E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5147" name="Group 585">
              <a:extLst>
                <a:ext uri="{FF2B5EF4-FFF2-40B4-BE49-F238E27FC236}">
                  <a16:creationId xmlns:a16="http://schemas.microsoft.com/office/drawing/2014/main" id="{CF9A2450-4F64-44E6-A58E-81BF04D7E2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5292" name="WordArt 586">
                <a:extLst>
                  <a:ext uri="{FF2B5EF4-FFF2-40B4-BE49-F238E27FC236}">
                    <a16:creationId xmlns:a16="http://schemas.microsoft.com/office/drawing/2014/main" id="{727E6DC0-E254-4AFB-A164-ACECD7124C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5293" name="WordArt 587">
                <a:extLst>
                  <a:ext uri="{FF2B5EF4-FFF2-40B4-BE49-F238E27FC236}">
                    <a16:creationId xmlns:a16="http://schemas.microsoft.com/office/drawing/2014/main" id="{F9A5BC3B-806C-47B0-A49B-0A25D11481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5148" name="Group 588">
              <a:extLst>
                <a:ext uri="{FF2B5EF4-FFF2-40B4-BE49-F238E27FC236}">
                  <a16:creationId xmlns:a16="http://schemas.microsoft.com/office/drawing/2014/main" id="{D018A6D2-79B7-4E59-B2D8-5A9135BEB8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5290" name="WordArt 589">
                <a:extLst>
                  <a:ext uri="{FF2B5EF4-FFF2-40B4-BE49-F238E27FC236}">
                    <a16:creationId xmlns:a16="http://schemas.microsoft.com/office/drawing/2014/main" id="{6D2576E2-8CA2-4CC3-9835-FB54635F95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5291" name="WordArt 590">
                <a:extLst>
                  <a:ext uri="{FF2B5EF4-FFF2-40B4-BE49-F238E27FC236}">
                    <a16:creationId xmlns:a16="http://schemas.microsoft.com/office/drawing/2014/main" id="{47A199FF-A699-4096-869E-A750443E54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5149" name="Group 591">
              <a:extLst>
                <a:ext uri="{FF2B5EF4-FFF2-40B4-BE49-F238E27FC236}">
                  <a16:creationId xmlns:a16="http://schemas.microsoft.com/office/drawing/2014/main" id="{FE0E6CDB-4F5B-4BAA-9B6F-0E110CC660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5288" name="WordArt 592">
                <a:extLst>
                  <a:ext uri="{FF2B5EF4-FFF2-40B4-BE49-F238E27FC236}">
                    <a16:creationId xmlns:a16="http://schemas.microsoft.com/office/drawing/2014/main" id="{3C9B95F0-A7E9-42B6-A60A-EEEA75F233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5289" name="WordArt 593">
                <a:extLst>
                  <a:ext uri="{FF2B5EF4-FFF2-40B4-BE49-F238E27FC236}">
                    <a16:creationId xmlns:a16="http://schemas.microsoft.com/office/drawing/2014/main" id="{33E44290-356F-4D49-BBC2-A010D0FCF6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5150" name="Group 594">
              <a:extLst>
                <a:ext uri="{FF2B5EF4-FFF2-40B4-BE49-F238E27FC236}">
                  <a16:creationId xmlns:a16="http://schemas.microsoft.com/office/drawing/2014/main" id="{2CE05CF9-4EF1-431D-81FA-C2BF8CDB75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5286" name="WordArt 595">
                <a:extLst>
                  <a:ext uri="{FF2B5EF4-FFF2-40B4-BE49-F238E27FC236}">
                    <a16:creationId xmlns:a16="http://schemas.microsoft.com/office/drawing/2014/main" id="{0D2307F7-B540-4ABB-9CAD-57F13C744D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5287" name="WordArt 596">
                <a:extLst>
                  <a:ext uri="{FF2B5EF4-FFF2-40B4-BE49-F238E27FC236}">
                    <a16:creationId xmlns:a16="http://schemas.microsoft.com/office/drawing/2014/main" id="{506061C7-CB72-42E5-8620-DA9EF9BEC4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5151" name="Group 597">
              <a:extLst>
                <a:ext uri="{FF2B5EF4-FFF2-40B4-BE49-F238E27FC236}">
                  <a16:creationId xmlns:a16="http://schemas.microsoft.com/office/drawing/2014/main" id="{144E803F-4BD8-439E-B055-8D99D30F9A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5284" name="WordArt 598">
                <a:extLst>
                  <a:ext uri="{FF2B5EF4-FFF2-40B4-BE49-F238E27FC236}">
                    <a16:creationId xmlns:a16="http://schemas.microsoft.com/office/drawing/2014/main" id="{7637C413-D80B-487A-BDF1-6E3CC9E419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5285" name="WordArt 599">
                <a:extLst>
                  <a:ext uri="{FF2B5EF4-FFF2-40B4-BE49-F238E27FC236}">
                    <a16:creationId xmlns:a16="http://schemas.microsoft.com/office/drawing/2014/main" id="{604A1D87-778D-47D8-83E4-29306B239B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5152" name="Group 600">
              <a:extLst>
                <a:ext uri="{FF2B5EF4-FFF2-40B4-BE49-F238E27FC236}">
                  <a16:creationId xmlns:a16="http://schemas.microsoft.com/office/drawing/2014/main" id="{A5F5D1D8-937F-4043-B721-1BDBD69C6C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5282" name="WordArt 601">
                <a:extLst>
                  <a:ext uri="{FF2B5EF4-FFF2-40B4-BE49-F238E27FC236}">
                    <a16:creationId xmlns:a16="http://schemas.microsoft.com/office/drawing/2014/main" id="{5B25FC22-F505-4FB7-B2C3-4469D75723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5283" name="WordArt 602">
                <a:extLst>
                  <a:ext uri="{FF2B5EF4-FFF2-40B4-BE49-F238E27FC236}">
                    <a16:creationId xmlns:a16="http://schemas.microsoft.com/office/drawing/2014/main" id="{C2FF672A-6EAF-4507-A428-4D97014A5C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5153" name="Group 603">
              <a:extLst>
                <a:ext uri="{FF2B5EF4-FFF2-40B4-BE49-F238E27FC236}">
                  <a16:creationId xmlns:a16="http://schemas.microsoft.com/office/drawing/2014/main" id="{3132E7C6-8CEF-44B6-B360-7BC9200036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5280" name="WordArt 604">
                <a:extLst>
                  <a:ext uri="{FF2B5EF4-FFF2-40B4-BE49-F238E27FC236}">
                    <a16:creationId xmlns:a16="http://schemas.microsoft.com/office/drawing/2014/main" id="{E63234C2-66ED-4E9E-8B59-4CBFD85199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5281" name="WordArt 605">
                <a:extLst>
                  <a:ext uri="{FF2B5EF4-FFF2-40B4-BE49-F238E27FC236}">
                    <a16:creationId xmlns:a16="http://schemas.microsoft.com/office/drawing/2014/main" id="{36DED506-182F-4B51-AE0F-F40DDDD54A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5154" name="Group 606">
              <a:extLst>
                <a:ext uri="{FF2B5EF4-FFF2-40B4-BE49-F238E27FC236}">
                  <a16:creationId xmlns:a16="http://schemas.microsoft.com/office/drawing/2014/main" id="{1120D855-CC4C-46DD-9FD4-8A3B724AB8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5278" name="WordArt 607">
                <a:extLst>
                  <a:ext uri="{FF2B5EF4-FFF2-40B4-BE49-F238E27FC236}">
                    <a16:creationId xmlns:a16="http://schemas.microsoft.com/office/drawing/2014/main" id="{454176B3-C108-4858-9C2D-7DA739601D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5279" name="WordArt 608">
                <a:extLst>
                  <a:ext uri="{FF2B5EF4-FFF2-40B4-BE49-F238E27FC236}">
                    <a16:creationId xmlns:a16="http://schemas.microsoft.com/office/drawing/2014/main" id="{4CEAF32A-553C-49BC-B3D1-B4BD4BA49F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5155" name="Group 609">
              <a:extLst>
                <a:ext uri="{FF2B5EF4-FFF2-40B4-BE49-F238E27FC236}">
                  <a16:creationId xmlns:a16="http://schemas.microsoft.com/office/drawing/2014/main" id="{8DB35E5B-19A9-4B75-90CF-340B49FCEF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5276" name="WordArt 610">
                <a:extLst>
                  <a:ext uri="{FF2B5EF4-FFF2-40B4-BE49-F238E27FC236}">
                    <a16:creationId xmlns:a16="http://schemas.microsoft.com/office/drawing/2014/main" id="{7B85E7C4-9432-4B72-A827-5FCD3635D1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5277" name="WordArt 611">
                <a:extLst>
                  <a:ext uri="{FF2B5EF4-FFF2-40B4-BE49-F238E27FC236}">
                    <a16:creationId xmlns:a16="http://schemas.microsoft.com/office/drawing/2014/main" id="{427F2A44-79FD-49CC-B056-0406A266C2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5156" name="Group 612">
              <a:extLst>
                <a:ext uri="{FF2B5EF4-FFF2-40B4-BE49-F238E27FC236}">
                  <a16:creationId xmlns:a16="http://schemas.microsoft.com/office/drawing/2014/main" id="{20E8967B-901B-4DFB-8539-93557FE171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5274" name="WordArt 613">
                <a:extLst>
                  <a:ext uri="{FF2B5EF4-FFF2-40B4-BE49-F238E27FC236}">
                    <a16:creationId xmlns:a16="http://schemas.microsoft.com/office/drawing/2014/main" id="{DA10E9AC-1991-4E45-924B-C2CE38F26F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5275" name="WordArt 614">
                <a:extLst>
                  <a:ext uri="{FF2B5EF4-FFF2-40B4-BE49-F238E27FC236}">
                    <a16:creationId xmlns:a16="http://schemas.microsoft.com/office/drawing/2014/main" id="{3CEA27DC-A3B8-4DD9-9797-78F4B9D8CF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5157" name="Group 615">
              <a:extLst>
                <a:ext uri="{FF2B5EF4-FFF2-40B4-BE49-F238E27FC236}">
                  <a16:creationId xmlns:a16="http://schemas.microsoft.com/office/drawing/2014/main" id="{9CA06628-8060-47F9-B551-1C03793791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5272" name="WordArt 616">
                <a:extLst>
                  <a:ext uri="{FF2B5EF4-FFF2-40B4-BE49-F238E27FC236}">
                    <a16:creationId xmlns:a16="http://schemas.microsoft.com/office/drawing/2014/main" id="{8CE12765-E193-4FD9-934F-59661F242F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5273" name="WordArt 617">
                <a:extLst>
                  <a:ext uri="{FF2B5EF4-FFF2-40B4-BE49-F238E27FC236}">
                    <a16:creationId xmlns:a16="http://schemas.microsoft.com/office/drawing/2014/main" id="{D834498D-FDFA-485D-86EC-E28EE8DFC0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5158" name="Group 618">
              <a:extLst>
                <a:ext uri="{FF2B5EF4-FFF2-40B4-BE49-F238E27FC236}">
                  <a16:creationId xmlns:a16="http://schemas.microsoft.com/office/drawing/2014/main" id="{65100F30-D69A-4FF9-9519-21359EFCFE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5270" name="WordArt 619">
                <a:extLst>
                  <a:ext uri="{FF2B5EF4-FFF2-40B4-BE49-F238E27FC236}">
                    <a16:creationId xmlns:a16="http://schemas.microsoft.com/office/drawing/2014/main" id="{7F30F1E3-0090-42BB-9DEB-DA2CA34295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5271" name="WordArt 620">
                <a:extLst>
                  <a:ext uri="{FF2B5EF4-FFF2-40B4-BE49-F238E27FC236}">
                    <a16:creationId xmlns:a16="http://schemas.microsoft.com/office/drawing/2014/main" id="{7B772DC3-C9EA-4C31-AD1A-8867A828D4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5159" name="Group 621">
              <a:extLst>
                <a:ext uri="{FF2B5EF4-FFF2-40B4-BE49-F238E27FC236}">
                  <a16:creationId xmlns:a16="http://schemas.microsoft.com/office/drawing/2014/main" id="{AE09FC51-2A96-4CF5-824B-EE5246ECBC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5268" name="WordArt 622">
                <a:extLst>
                  <a:ext uri="{FF2B5EF4-FFF2-40B4-BE49-F238E27FC236}">
                    <a16:creationId xmlns:a16="http://schemas.microsoft.com/office/drawing/2014/main" id="{CA78B2A5-CC33-4773-999B-F9204DA7BC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5269" name="WordArt 623">
                <a:extLst>
                  <a:ext uri="{FF2B5EF4-FFF2-40B4-BE49-F238E27FC236}">
                    <a16:creationId xmlns:a16="http://schemas.microsoft.com/office/drawing/2014/main" id="{7D720976-A493-4A4A-BF44-05A266947B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5160" name="Group 624">
              <a:extLst>
                <a:ext uri="{FF2B5EF4-FFF2-40B4-BE49-F238E27FC236}">
                  <a16:creationId xmlns:a16="http://schemas.microsoft.com/office/drawing/2014/main" id="{2B4328F0-1E95-4964-A735-5CEB6A87D3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5266" name="WordArt 625">
                <a:extLst>
                  <a:ext uri="{FF2B5EF4-FFF2-40B4-BE49-F238E27FC236}">
                    <a16:creationId xmlns:a16="http://schemas.microsoft.com/office/drawing/2014/main" id="{9C6EEA11-3F85-47F6-879D-44C74AAAE0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5267" name="WordArt 626">
                <a:extLst>
                  <a:ext uri="{FF2B5EF4-FFF2-40B4-BE49-F238E27FC236}">
                    <a16:creationId xmlns:a16="http://schemas.microsoft.com/office/drawing/2014/main" id="{FF350844-69AF-4599-A71C-B7B1314039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5161" name="Group 627">
              <a:extLst>
                <a:ext uri="{FF2B5EF4-FFF2-40B4-BE49-F238E27FC236}">
                  <a16:creationId xmlns:a16="http://schemas.microsoft.com/office/drawing/2014/main" id="{6CE7B78F-EF8C-40C3-8756-80DB563F9E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5264" name="WordArt 628">
                <a:extLst>
                  <a:ext uri="{FF2B5EF4-FFF2-40B4-BE49-F238E27FC236}">
                    <a16:creationId xmlns:a16="http://schemas.microsoft.com/office/drawing/2014/main" id="{22E89089-51F7-4425-8C5A-9D74CADF9B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5265" name="WordArt 629">
                <a:extLst>
                  <a:ext uri="{FF2B5EF4-FFF2-40B4-BE49-F238E27FC236}">
                    <a16:creationId xmlns:a16="http://schemas.microsoft.com/office/drawing/2014/main" id="{C099D7E5-1E4D-47A1-9DC6-F8A129E914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5162" name="Group 630">
              <a:extLst>
                <a:ext uri="{FF2B5EF4-FFF2-40B4-BE49-F238E27FC236}">
                  <a16:creationId xmlns:a16="http://schemas.microsoft.com/office/drawing/2014/main" id="{5FCA755E-BBD8-4CA7-8122-42DAD59138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5262" name="WordArt 631">
                <a:extLst>
                  <a:ext uri="{FF2B5EF4-FFF2-40B4-BE49-F238E27FC236}">
                    <a16:creationId xmlns:a16="http://schemas.microsoft.com/office/drawing/2014/main" id="{148AB50C-FA06-4245-B5FA-57CEFC01FF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5263" name="WordArt 632">
                <a:extLst>
                  <a:ext uri="{FF2B5EF4-FFF2-40B4-BE49-F238E27FC236}">
                    <a16:creationId xmlns:a16="http://schemas.microsoft.com/office/drawing/2014/main" id="{9299BF24-0462-4CED-97D5-05810CC526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5163" name="Group 633">
              <a:extLst>
                <a:ext uri="{FF2B5EF4-FFF2-40B4-BE49-F238E27FC236}">
                  <a16:creationId xmlns:a16="http://schemas.microsoft.com/office/drawing/2014/main" id="{605ABD6A-78BD-4A61-BFCA-A8F9F7EF64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5260" name="WordArt 634">
                <a:extLst>
                  <a:ext uri="{FF2B5EF4-FFF2-40B4-BE49-F238E27FC236}">
                    <a16:creationId xmlns:a16="http://schemas.microsoft.com/office/drawing/2014/main" id="{56DE9B0F-6202-4EB1-B4EA-2A35F30276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5261" name="WordArt 635">
                <a:extLst>
                  <a:ext uri="{FF2B5EF4-FFF2-40B4-BE49-F238E27FC236}">
                    <a16:creationId xmlns:a16="http://schemas.microsoft.com/office/drawing/2014/main" id="{27DACDE6-BEAF-43D1-B5B7-DAB5B9D7F4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5164" name="Group 636">
              <a:extLst>
                <a:ext uri="{FF2B5EF4-FFF2-40B4-BE49-F238E27FC236}">
                  <a16:creationId xmlns:a16="http://schemas.microsoft.com/office/drawing/2014/main" id="{689AF2C4-BFC7-41B7-AD8D-D0B6500361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5258" name="WordArt 637">
                <a:extLst>
                  <a:ext uri="{FF2B5EF4-FFF2-40B4-BE49-F238E27FC236}">
                    <a16:creationId xmlns:a16="http://schemas.microsoft.com/office/drawing/2014/main" id="{AA4F1712-663A-48EF-8886-42D566168B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5259" name="WordArt 638">
                <a:extLst>
                  <a:ext uri="{FF2B5EF4-FFF2-40B4-BE49-F238E27FC236}">
                    <a16:creationId xmlns:a16="http://schemas.microsoft.com/office/drawing/2014/main" id="{8B546BC7-1072-4012-96F5-33B0A5736F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5165" name="Group 639">
              <a:extLst>
                <a:ext uri="{FF2B5EF4-FFF2-40B4-BE49-F238E27FC236}">
                  <a16:creationId xmlns:a16="http://schemas.microsoft.com/office/drawing/2014/main" id="{97FF68B1-A9CC-4485-A3EF-CD81E3484E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5256" name="WordArt 640">
                <a:extLst>
                  <a:ext uri="{FF2B5EF4-FFF2-40B4-BE49-F238E27FC236}">
                    <a16:creationId xmlns:a16="http://schemas.microsoft.com/office/drawing/2014/main" id="{2B976373-589D-4DC2-8DAE-BE31195F52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5257" name="WordArt 641">
                <a:extLst>
                  <a:ext uri="{FF2B5EF4-FFF2-40B4-BE49-F238E27FC236}">
                    <a16:creationId xmlns:a16="http://schemas.microsoft.com/office/drawing/2014/main" id="{04E15F96-BA55-43DE-8A39-F116A32B47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5166" name="Group 642">
              <a:extLst>
                <a:ext uri="{FF2B5EF4-FFF2-40B4-BE49-F238E27FC236}">
                  <a16:creationId xmlns:a16="http://schemas.microsoft.com/office/drawing/2014/main" id="{3459E5CA-688D-4BFD-8ADE-DB9844AEC9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5254" name="WordArt 643">
                <a:extLst>
                  <a:ext uri="{FF2B5EF4-FFF2-40B4-BE49-F238E27FC236}">
                    <a16:creationId xmlns:a16="http://schemas.microsoft.com/office/drawing/2014/main" id="{81CD2C2B-D8D1-4A61-BE4A-39E1544FD4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5255" name="WordArt 644">
                <a:extLst>
                  <a:ext uri="{FF2B5EF4-FFF2-40B4-BE49-F238E27FC236}">
                    <a16:creationId xmlns:a16="http://schemas.microsoft.com/office/drawing/2014/main" id="{426259CD-2A65-492A-BF29-A01117127F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5167" name="Group 645">
              <a:extLst>
                <a:ext uri="{FF2B5EF4-FFF2-40B4-BE49-F238E27FC236}">
                  <a16:creationId xmlns:a16="http://schemas.microsoft.com/office/drawing/2014/main" id="{47ABC2EB-777C-4C4E-8C46-50680294D4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5252" name="WordArt 646">
                <a:extLst>
                  <a:ext uri="{FF2B5EF4-FFF2-40B4-BE49-F238E27FC236}">
                    <a16:creationId xmlns:a16="http://schemas.microsoft.com/office/drawing/2014/main" id="{613E73B9-3224-4CCA-850F-AABEBFDFF7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5253" name="WordArt 647">
                <a:extLst>
                  <a:ext uri="{FF2B5EF4-FFF2-40B4-BE49-F238E27FC236}">
                    <a16:creationId xmlns:a16="http://schemas.microsoft.com/office/drawing/2014/main" id="{FE0A1F97-8AA5-4A89-A9C9-7EA2FD57C7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5168" name="Group 648">
              <a:extLst>
                <a:ext uri="{FF2B5EF4-FFF2-40B4-BE49-F238E27FC236}">
                  <a16:creationId xmlns:a16="http://schemas.microsoft.com/office/drawing/2014/main" id="{ACED4698-58D0-414D-A846-8172391238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5250" name="WordArt 649">
                <a:extLst>
                  <a:ext uri="{FF2B5EF4-FFF2-40B4-BE49-F238E27FC236}">
                    <a16:creationId xmlns:a16="http://schemas.microsoft.com/office/drawing/2014/main" id="{196E47C6-D90F-4800-B0A6-DC44432596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5251" name="WordArt 650">
                <a:extLst>
                  <a:ext uri="{FF2B5EF4-FFF2-40B4-BE49-F238E27FC236}">
                    <a16:creationId xmlns:a16="http://schemas.microsoft.com/office/drawing/2014/main" id="{30B05A68-1B28-4E4B-B8DE-303E71FCEA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5169" name="Group 651">
              <a:extLst>
                <a:ext uri="{FF2B5EF4-FFF2-40B4-BE49-F238E27FC236}">
                  <a16:creationId xmlns:a16="http://schemas.microsoft.com/office/drawing/2014/main" id="{9FC46469-DFE8-4C1C-928B-FB11A2B42E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5248" name="WordArt 652">
                <a:extLst>
                  <a:ext uri="{FF2B5EF4-FFF2-40B4-BE49-F238E27FC236}">
                    <a16:creationId xmlns:a16="http://schemas.microsoft.com/office/drawing/2014/main" id="{E5EBB462-8A6A-449F-8835-73F18EB998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5249" name="WordArt 653">
                <a:extLst>
                  <a:ext uri="{FF2B5EF4-FFF2-40B4-BE49-F238E27FC236}">
                    <a16:creationId xmlns:a16="http://schemas.microsoft.com/office/drawing/2014/main" id="{71A1091E-AA49-4843-92DA-5D6A546968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5170" name="Group 654">
              <a:extLst>
                <a:ext uri="{FF2B5EF4-FFF2-40B4-BE49-F238E27FC236}">
                  <a16:creationId xmlns:a16="http://schemas.microsoft.com/office/drawing/2014/main" id="{488887A0-26EB-40AB-BBF0-9835AE5903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5246" name="WordArt 655">
                <a:extLst>
                  <a:ext uri="{FF2B5EF4-FFF2-40B4-BE49-F238E27FC236}">
                    <a16:creationId xmlns:a16="http://schemas.microsoft.com/office/drawing/2014/main" id="{0CE1CC6A-0659-481E-AF43-E30A67C8B8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5247" name="WordArt 656">
                <a:extLst>
                  <a:ext uri="{FF2B5EF4-FFF2-40B4-BE49-F238E27FC236}">
                    <a16:creationId xmlns:a16="http://schemas.microsoft.com/office/drawing/2014/main" id="{E79DD760-094E-4E34-98D5-BA2FFE16F2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5171" name="Group 657">
              <a:extLst>
                <a:ext uri="{FF2B5EF4-FFF2-40B4-BE49-F238E27FC236}">
                  <a16:creationId xmlns:a16="http://schemas.microsoft.com/office/drawing/2014/main" id="{F4419DCD-7A24-4F25-B3D6-EC864C3C1B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5244" name="WordArt 658">
                <a:extLst>
                  <a:ext uri="{FF2B5EF4-FFF2-40B4-BE49-F238E27FC236}">
                    <a16:creationId xmlns:a16="http://schemas.microsoft.com/office/drawing/2014/main" id="{EE194BE3-5488-48BC-92A1-D118D4A859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5245" name="WordArt 659">
                <a:extLst>
                  <a:ext uri="{FF2B5EF4-FFF2-40B4-BE49-F238E27FC236}">
                    <a16:creationId xmlns:a16="http://schemas.microsoft.com/office/drawing/2014/main" id="{E7249CFD-A41F-40F1-8E75-AA1C58264D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5172" name="Group 660">
              <a:extLst>
                <a:ext uri="{FF2B5EF4-FFF2-40B4-BE49-F238E27FC236}">
                  <a16:creationId xmlns:a16="http://schemas.microsoft.com/office/drawing/2014/main" id="{7CDFC864-C328-4F5A-9062-BF5989194A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5242" name="WordArt 661">
                <a:extLst>
                  <a:ext uri="{FF2B5EF4-FFF2-40B4-BE49-F238E27FC236}">
                    <a16:creationId xmlns:a16="http://schemas.microsoft.com/office/drawing/2014/main" id="{8B538714-D737-4538-9E0D-E7B45F14FA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5243" name="WordArt 662">
                <a:extLst>
                  <a:ext uri="{FF2B5EF4-FFF2-40B4-BE49-F238E27FC236}">
                    <a16:creationId xmlns:a16="http://schemas.microsoft.com/office/drawing/2014/main" id="{785C80AB-6909-4BC1-AA61-17A8E666EF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5173" name="Group 663">
              <a:extLst>
                <a:ext uri="{FF2B5EF4-FFF2-40B4-BE49-F238E27FC236}">
                  <a16:creationId xmlns:a16="http://schemas.microsoft.com/office/drawing/2014/main" id="{2EE2808E-4D8B-4694-8E38-41BD0A59E8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5240" name="WordArt 664">
                <a:extLst>
                  <a:ext uri="{FF2B5EF4-FFF2-40B4-BE49-F238E27FC236}">
                    <a16:creationId xmlns:a16="http://schemas.microsoft.com/office/drawing/2014/main" id="{13E4452B-4FFB-4920-AC7F-713AD71907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5241" name="WordArt 665">
                <a:extLst>
                  <a:ext uri="{FF2B5EF4-FFF2-40B4-BE49-F238E27FC236}">
                    <a16:creationId xmlns:a16="http://schemas.microsoft.com/office/drawing/2014/main" id="{8AB57FC0-5607-42D6-847A-98F2952A1C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5174" name="Group 666">
              <a:extLst>
                <a:ext uri="{FF2B5EF4-FFF2-40B4-BE49-F238E27FC236}">
                  <a16:creationId xmlns:a16="http://schemas.microsoft.com/office/drawing/2014/main" id="{E50C0225-8043-47E5-8C2E-29314EB406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5238" name="WordArt 667">
                <a:extLst>
                  <a:ext uri="{FF2B5EF4-FFF2-40B4-BE49-F238E27FC236}">
                    <a16:creationId xmlns:a16="http://schemas.microsoft.com/office/drawing/2014/main" id="{138AEA72-E8EC-4F22-8C67-B328E45FBD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5239" name="WordArt 668">
                <a:extLst>
                  <a:ext uri="{FF2B5EF4-FFF2-40B4-BE49-F238E27FC236}">
                    <a16:creationId xmlns:a16="http://schemas.microsoft.com/office/drawing/2014/main" id="{08133ADE-67B4-4C70-8A2F-4005D170C4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5175" name="Group 669">
              <a:extLst>
                <a:ext uri="{FF2B5EF4-FFF2-40B4-BE49-F238E27FC236}">
                  <a16:creationId xmlns:a16="http://schemas.microsoft.com/office/drawing/2014/main" id="{058BA860-695E-44A4-AE49-210D57E33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5236" name="WordArt 670">
                <a:extLst>
                  <a:ext uri="{FF2B5EF4-FFF2-40B4-BE49-F238E27FC236}">
                    <a16:creationId xmlns:a16="http://schemas.microsoft.com/office/drawing/2014/main" id="{D89814FF-AF82-4E62-928C-C40F5EEBF2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5237" name="WordArt 671">
                <a:extLst>
                  <a:ext uri="{FF2B5EF4-FFF2-40B4-BE49-F238E27FC236}">
                    <a16:creationId xmlns:a16="http://schemas.microsoft.com/office/drawing/2014/main" id="{7AEBE172-D490-4F04-98BB-44CEB18675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5176" name="Group 672">
              <a:extLst>
                <a:ext uri="{FF2B5EF4-FFF2-40B4-BE49-F238E27FC236}">
                  <a16:creationId xmlns:a16="http://schemas.microsoft.com/office/drawing/2014/main" id="{A5760BA5-3A95-432F-BAF9-8E281D1A9D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5234" name="WordArt 673">
                <a:extLst>
                  <a:ext uri="{FF2B5EF4-FFF2-40B4-BE49-F238E27FC236}">
                    <a16:creationId xmlns:a16="http://schemas.microsoft.com/office/drawing/2014/main" id="{7C450EC4-5104-4767-8913-A09EA07349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5235" name="WordArt 674">
                <a:extLst>
                  <a:ext uri="{FF2B5EF4-FFF2-40B4-BE49-F238E27FC236}">
                    <a16:creationId xmlns:a16="http://schemas.microsoft.com/office/drawing/2014/main" id="{366B8C04-C3B5-4A23-9D58-D357F7B1F9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5177" name="Group 675">
              <a:extLst>
                <a:ext uri="{FF2B5EF4-FFF2-40B4-BE49-F238E27FC236}">
                  <a16:creationId xmlns:a16="http://schemas.microsoft.com/office/drawing/2014/main" id="{D876BA34-8DA3-4D9B-83B2-E43059FEF3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5232" name="WordArt 676">
                <a:extLst>
                  <a:ext uri="{FF2B5EF4-FFF2-40B4-BE49-F238E27FC236}">
                    <a16:creationId xmlns:a16="http://schemas.microsoft.com/office/drawing/2014/main" id="{EF9B7A8F-5662-4A8E-8EA6-2CA4D8B49F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5233" name="WordArt 677">
                <a:extLst>
                  <a:ext uri="{FF2B5EF4-FFF2-40B4-BE49-F238E27FC236}">
                    <a16:creationId xmlns:a16="http://schemas.microsoft.com/office/drawing/2014/main" id="{84A9F7D6-D98B-412B-8C14-970727B61A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5178" name="Group 678">
              <a:extLst>
                <a:ext uri="{FF2B5EF4-FFF2-40B4-BE49-F238E27FC236}">
                  <a16:creationId xmlns:a16="http://schemas.microsoft.com/office/drawing/2014/main" id="{A1B31B6E-969B-4502-BDC1-310E396B80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5230" name="WordArt 679">
                <a:extLst>
                  <a:ext uri="{FF2B5EF4-FFF2-40B4-BE49-F238E27FC236}">
                    <a16:creationId xmlns:a16="http://schemas.microsoft.com/office/drawing/2014/main" id="{0DC3F040-23F4-4F68-8D9C-B764F60E2F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5231" name="WordArt 680">
                <a:extLst>
                  <a:ext uri="{FF2B5EF4-FFF2-40B4-BE49-F238E27FC236}">
                    <a16:creationId xmlns:a16="http://schemas.microsoft.com/office/drawing/2014/main" id="{54774F92-4D12-4055-9B88-A322987BC0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5179" name="Group 681">
              <a:extLst>
                <a:ext uri="{FF2B5EF4-FFF2-40B4-BE49-F238E27FC236}">
                  <a16:creationId xmlns:a16="http://schemas.microsoft.com/office/drawing/2014/main" id="{694ADEBD-0816-41C3-88FB-73F1C5B59A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5228" name="WordArt 682">
                <a:extLst>
                  <a:ext uri="{FF2B5EF4-FFF2-40B4-BE49-F238E27FC236}">
                    <a16:creationId xmlns:a16="http://schemas.microsoft.com/office/drawing/2014/main" id="{D7F7B2C8-DF5A-4AE0-8E37-14A0EC96A2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5229" name="WordArt 683">
                <a:extLst>
                  <a:ext uri="{FF2B5EF4-FFF2-40B4-BE49-F238E27FC236}">
                    <a16:creationId xmlns:a16="http://schemas.microsoft.com/office/drawing/2014/main" id="{B1B916A7-E6DF-4419-B401-E32EDCD20F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5180" name="Group 684">
              <a:extLst>
                <a:ext uri="{FF2B5EF4-FFF2-40B4-BE49-F238E27FC236}">
                  <a16:creationId xmlns:a16="http://schemas.microsoft.com/office/drawing/2014/main" id="{45941BC9-70B7-4FCF-87D0-0D8E5B1DC9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5226" name="WordArt 685">
                <a:extLst>
                  <a:ext uri="{FF2B5EF4-FFF2-40B4-BE49-F238E27FC236}">
                    <a16:creationId xmlns:a16="http://schemas.microsoft.com/office/drawing/2014/main" id="{CD39B86B-254C-44C9-919F-3E5CA2C1AF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5227" name="WordArt 686">
                <a:extLst>
                  <a:ext uri="{FF2B5EF4-FFF2-40B4-BE49-F238E27FC236}">
                    <a16:creationId xmlns:a16="http://schemas.microsoft.com/office/drawing/2014/main" id="{5C363936-B411-4459-88E3-27345C02D6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5181" name="Group 687">
              <a:extLst>
                <a:ext uri="{FF2B5EF4-FFF2-40B4-BE49-F238E27FC236}">
                  <a16:creationId xmlns:a16="http://schemas.microsoft.com/office/drawing/2014/main" id="{C54958FD-26FB-4E0E-810D-6FD38A523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5224" name="WordArt 688">
                <a:extLst>
                  <a:ext uri="{FF2B5EF4-FFF2-40B4-BE49-F238E27FC236}">
                    <a16:creationId xmlns:a16="http://schemas.microsoft.com/office/drawing/2014/main" id="{DF0A3CB0-EE41-4E4C-9A6A-26ADD90FAD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5225" name="WordArt 689">
                <a:extLst>
                  <a:ext uri="{FF2B5EF4-FFF2-40B4-BE49-F238E27FC236}">
                    <a16:creationId xmlns:a16="http://schemas.microsoft.com/office/drawing/2014/main" id="{C90EC838-C610-4F75-ACC2-37E18F80F9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5182" name="Group 690">
              <a:extLst>
                <a:ext uri="{FF2B5EF4-FFF2-40B4-BE49-F238E27FC236}">
                  <a16:creationId xmlns:a16="http://schemas.microsoft.com/office/drawing/2014/main" id="{A08BBA48-AE59-4972-8FDD-7D00BAFB59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5222" name="WordArt 691">
                <a:extLst>
                  <a:ext uri="{FF2B5EF4-FFF2-40B4-BE49-F238E27FC236}">
                    <a16:creationId xmlns:a16="http://schemas.microsoft.com/office/drawing/2014/main" id="{35A72EBA-F99B-43E4-B14C-236EF40C03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5223" name="WordArt 692">
                <a:extLst>
                  <a:ext uri="{FF2B5EF4-FFF2-40B4-BE49-F238E27FC236}">
                    <a16:creationId xmlns:a16="http://schemas.microsoft.com/office/drawing/2014/main" id="{F7C3A0F5-BA34-4AE9-84A3-F9FE1F881E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5183" name="Group 693">
              <a:extLst>
                <a:ext uri="{FF2B5EF4-FFF2-40B4-BE49-F238E27FC236}">
                  <a16:creationId xmlns:a16="http://schemas.microsoft.com/office/drawing/2014/main" id="{A63615FD-719D-43EF-B3F8-7F1BC97A2C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5220" name="WordArt 694">
                <a:extLst>
                  <a:ext uri="{FF2B5EF4-FFF2-40B4-BE49-F238E27FC236}">
                    <a16:creationId xmlns:a16="http://schemas.microsoft.com/office/drawing/2014/main" id="{9133EC2E-6720-42F7-84AB-23A1F2B613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5221" name="WordArt 695">
                <a:extLst>
                  <a:ext uri="{FF2B5EF4-FFF2-40B4-BE49-F238E27FC236}">
                    <a16:creationId xmlns:a16="http://schemas.microsoft.com/office/drawing/2014/main" id="{69E71E17-900F-4F82-B175-DC6CFF47C3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5184" name="Group 696">
              <a:extLst>
                <a:ext uri="{FF2B5EF4-FFF2-40B4-BE49-F238E27FC236}">
                  <a16:creationId xmlns:a16="http://schemas.microsoft.com/office/drawing/2014/main" id="{2C0B00D9-3EEA-4003-8FBF-A290CD948E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5218" name="WordArt 697">
                <a:extLst>
                  <a:ext uri="{FF2B5EF4-FFF2-40B4-BE49-F238E27FC236}">
                    <a16:creationId xmlns:a16="http://schemas.microsoft.com/office/drawing/2014/main" id="{2EBCC53F-E5D0-4F6F-B159-9FE3C48503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5219" name="WordArt 698">
                <a:extLst>
                  <a:ext uri="{FF2B5EF4-FFF2-40B4-BE49-F238E27FC236}">
                    <a16:creationId xmlns:a16="http://schemas.microsoft.com/office/drawing/2014/main" id="{9738AAED-EDD8-413E-95A9-A6FF518318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5185" name="Group 699">
              <a:extLst>
                <a:ext uri="{FF2B5EF4-FFF2-40B4-BE49-F238E27FC236}">
                  <a16:creationId xmlns:a16="http://schemas.microsoft.com/office/drawing/2014/main" id="{C7617579-77F2-41E5-96BF-0132708C21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5216" name="WordArt 700">
                <a:extLst>
                  <a:ext uri="{FF2B5EF4-FFF2-40B4-BE49-F238E27FC236}">
                    <a16:creationId xmlns:a16="http://schemas.microsoft.com/office/drawing/2014/main" id="{DF688F7F-ECAE-445F-BA07-94B65867C7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5217" name="WordArt 701">
                <a:extLst>
                  <a:ext uri="{FF2B5EF4-FFF2-40B4-BE49-F238E27FC236}">
                    <a16:creationId xmlns:a16="http://schemas.microsoft.com/office/drawing/2014/main" id="{ADE96166-C4CC-4980-8B6C-9656568FAA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5186" name="Group 702">
              <a:extLst>
                <a:ext uri="{FF2B5EF4-FFF2-40B4-BE49-F238E27FC236}">
                  <a16:creationId xmlns:a16="http://schemas.microsoft.com/office/drawing/2014/main" id="{430D1A71-E0F1-4CA4-9891-C8A031659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5214" name="WordArt 703">
                <a:extLst>
                  <a:ext uri="{FF2B5EF4-FFF2-40B4-BE49-F238E27FC236}">
                    <a16:creationId xmlns:a16="http://schemas.microsoft.com/office/drawing/2014/main" id="{EE6EA17B-A71C-43E3-B3DD-9BE37B5983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5215" name="WordArt 704">
                <a:extLst>
                  <a:ext uri="{FF2B5EF4-FFF2-40B4-BE49-F238E27FC236}">
                    <a16:creationId xmlns:a16="http://schemas.microsoft.com/office/drawing/2014/main" id="{AFA428EA-283C-4B5D-A69E-9AE3D87A8D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5187" name="Group 705">
              <a:extLst>
                <a:ext uri="{FF2B5EF4-FFF2-40B4-BE49-F238E27FC236}">
                  <a16:creationId xmlns:a16="http://schemas.microsoft.com/office/drawing/2014/main" id="{6F56E667-F60C-4D5B-84FF-3144BE559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5212" name="WordArt 706">
                <a:extLst>
                  <a:ext uri="{FF2B5EF4-FFF2-40B4-BE49-F238E27FC236}">
                    <a16:creationId xmlns:a16="http://schemas.microsoft.com/office/drawing/2014/main" id="{DBBA2455-C89C-436E-B1AC-8B279BC6F0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5213" name="WordArt 707">
                <a:extLst>
                  <a:ext uri="{FF2B5EF4-FFF2-40B4-BE49-F238E27FC236}">
                    <a16:creationId xmlns:a16="http://schemas.microsoft.com/office/drawing/2014/main" id="{75BCFC2B-DF68-45EC-ADA0-7A04A3BEFE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5188" name="Group 708">
              <a:extLst>
                <a:ext uri="{FF2B5EF4-FFF2-40B4-BE49-F238E27FC236}">
                  <a16:creationId xmlns:a16="http://schemas.microsoft.com/office/drawing/2014/main" id="{6EA943DC-4CA3-42B9-B7BB-8990D5CF07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5210" name="WordArt 709">
                <a:extLst>
                  <a:ext uri="{FF2B5EF4-FFF2-40B4-BE49-F238E27FC236}">
                    <a16:creationId xmlns:a16="http://schemas.microsoft.com/office/drawing/2014/main" id="{DFA39C1E-FCC1-41A8-95C7-3D3DC4A7E3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5211" name="WordArt 710">
                <a:extLst>
                  <a:ext uri="{FF2B5EF4-FFF2-40B4-BE49-F238E27FC236}">
                    <a16:creationId xmlns:a16="http://schemas.microsoft.com/office/drawing/2014/main" id="{BBD4369C-2238-4E6B-A554-F66AE23D67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5189" name="Group 711">
              <a:extLst>
                <a:ext uri="{FF2B5EF4-FFF2-40B4-BE49-F238E27FC236}">
                  <a16:creationId xmlns:a16="http://schemas.microsoft.com/office/drawing/2014/main" id="{06B2334F-8CD1-4068-8973-4D8966663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5208" name="WordArt 712">
                <a:extLst>
                  <a:ext uri="{FF2B5EF4-FFF2-40B4-BE49-F238E27FC236}">
                    <a16:creationId xmlns:a16="http://schemas.microsoft.com/office/drawing/2014/main" id="{F6988721-36AD-4A23-B983-1C436B4104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5209" name="WordArt 713">
                <a:extLst>
                  <a:ext uri="{FF2B5EF4-FFF2-40B4-BE49-F238E27FC236}">
                    <a16:creationId xmlns:a16="http://schemas.microsoft.com/office/drawing/2014/main" id="{0D15E776-D28B-4491-8C15-E63E28B851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5190" name="Group 714">
              <a:extLst>
                <a:ext uri="{FF2B5EF4-FFF2-40B4-BE49-F238E27FC236}">
                  <a16:creationId xmlns:a16="http://schemas.microsoft.com/office/drawing/2014/main" id="{A8EAB202-7985-4518-B058-9BF2E5F43D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5206" name="WordArt 715">
                <a:extLst>
                  <a:ext uri="{FF2B5EF4-FFF2-40B4-BE49-F238E27FC236}">
                    <a16:creationId xmlns:a16="http://schemas.microsoft.com/office/drawing/2014/main" id="{CAC0DDB6-ACF2-4330-AAAC-56EED90DA2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5207" name="WordArt 716">
                <a:extLst>
                  <a:ext uri="{FF2B5EF4-FFF2-40B4-BE49-F238E27FC236}">
                    <a16:creationId xmlns:a16="http://schemas.microsoft.com/office/drawing/2014/main" id="{23F516BF-47DB-4D82-8546-4FA7CA56C8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5191" name="Group 717">
              <a:extLst>
                <a:ext uri="{FF2B5EF4-FFF2-40B4-BE49-F238E27FC236}">
                  <a16:creationId xmlns:a16="http://schemas.microsoft.com/office/drawing/2014/main" id="{9B039A9D-7B45-4B28-B2D4-588F0478F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5204" name="WordArt 718">
                <a:extLst>
                  <a:ext uri="{FF2B5EF4-FFF2-40B4-BE49-F238E27FC236}">
                    <a16:creationId xmlns:a16="http://schemas.microsoft.com/office/drawing/2014/main" id="{92D92D48-5E54-4F0A-89FA-7FB102A62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5205" name="WordArt 719">
                <a:extLst>
                  <a:ext uri="{FF2B5EF4-FFF2-40B4-BE49-F238E27FC236}">
                    <a16:creationId xmlns:a16="http://schemas.microsoft.com/office/drawing/2014/main" id="{C605A089-6836-4BFE-9D25-70A334ACFB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5192" name="Group 720">
              <a:extLst>
                <a:ext uri="{FF2B5EF4-FFF2-40B4-BE49-F238E27FC236}">
                  <a16:creationId xmlns:a16="http://schemas.microsoft.com/office/drawing/2014/main" id="{1448B7EF-44F2-475C-87FA-281004A00E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5202" name="WordArt 721">
                <a:extLst>
                  <a:ext uri="{FF2B5EF4-FFF2-40B4-BE49-F238E27FC236}">
                    <a16:creationId xmlns:a16="http://schemas.microsoft.com/office/drawing/2014/main" id="{966C0FE7-F7E8-49C1-ACD3-1A6EF8C3ED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5203" name="WordArt 722">
                <a:extLst>
                  <a:ext uri="{FF2B5EF4-FFF2-40B4-BE49-F238E27FC236}">
                    <a16:creationId xmlns:a16="http://schemas.microsoft.com/office/drawing/2014/main" id="{7F86D2F5-A3C3-4F15-9EA5-80DEECA0F1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5193" name="Group 723">
              <a:extLst>
                <a:ext uri="{FF2B5EF4-FFF2-40B4-BE49-F238E27FC236}">
                  <a16:creationId xmlns:a16="http://schemas.microsoft.com/office/drawing/2014/main" id="{86DFC2EF-E1A6-40DE-9B90-020E1E6072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5200" name="WordArt 724">
                <a:extLst>
                  <a:ext uri="{FF2B5EF4-FFF2-40B4-BE49-F238E27FC236}">
                    <a16:creationId xmlns:a16="http://schemas.microsoft.com/office/drawing/2014/main" id="{03B0C1A3-ADFD-4A40-AB94-04149E7BF6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5201" name="WordArt 725">
                <a:extLst>
                  <a:ext uri="{FF2B5EF4-FFF2-40B4-BE49-F238E27FC236}">
                    <a16:creationId xmlns:a16="http://schemas.microsoft.com/office/drawing/2014/main" id="{CEA33105-E538-4E3D-8850-0020E239D6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5194" name="Group 726">
              <a:extLst>
                <a:ext uri="{FF2B5EF4-FFF2-40B4-BE49-F238E27FC236}">
                  <a16:creationId xmlns:a16="http://schemas.microsoft.com/office/drawing/2014/main" id="{877892DC-5312-4488-83E7-63655A448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5198" name="WordArt 727">
                <a:extLst>
                  <a:ext uri="{FF2B5EF4-FFF2-40B4-BE49-F238E27FC236}">
                    <a16:creationId xmlns:a16="http://schemas.microsoft.com/office/drawing/2014/main" id="{3DBDCDE1-7D3D-4242-AEFA-C3EC005BD2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5199" name="WordArt 728">
                <a:extLst>
                  <a:ext uri="{FF2B5EF4-FFF2-40B4-BE49-F238E27FC236}">
                    <a16:creationId xmlns:a16="http://schemas.microsoft.com/office/drawing/2014/main" id="{FE0E8554-EE91-4BD6-8A5B-E94CD6E59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5195" name="Group 729">
              <a:extLst>
                <a:ext uri="{FF2B5EF4-FFF2-40B4-BE49-F238E27FC236}">
                  <a16:creationId xmlns:a16="http://schemas.microsoft.com/office/drawing/2014/main" id="{B8DC62B0-F6E9-43BC-ABD4-0778F3F052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2117"/>
              <a:ext cx="254" cy="81"/>
              <a:chOff x="4812" y="2190"/>
              <a:chExt cx="254" cy="81"/>
            </a:xfrm>
          </p:grpSpPr>
          <p:sp>
            <p:nvSpPr>
              <p:cNvPr id="5196" name="WordArt 730">
                <a:extLst>
                  <a:ext uri="{FF2B5EF4-FFF2-40B4-BE49-F238E27FC236}">
                    <a16:creationId xmlns:a16="http://schemas.microsoft.com/office/drawing/2014/main" id="{4333B869-1145-474F-B510-FEFE735312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5197" name="WordArt 731">
                <a:extLst>
                  <a:ext uri="{FF2B5EF4-FFF2-40B4-BE49-F238E27FC236}">
                    <a16:creationId xmlns:a16="http://schemas.microsoft.com/office/drawing/2014/main" id="{F174B9BD-A4BA-4BEF-B621-6A1673EE4F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>
            <a:extLst>
              <a:ext uri="{FF2B5EF4-FFF2-40B4-BE49-F238E27FC236}">
                <a16:creationId xmlns:a16="http://schemas.microsoft.com/office/drawing/2014/main" id="{89CFB26D-3677-49C8-A85D-C2ABECB9EE77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209550"/>
            <a:ext cx="9091613" cy="9182100"/>
            <a:chOff x="1140" y="132"/>
            <a:chExt cx="5727" cy="5784"/>
          </a:xfrm>
        </p:grpSpPr>
        <p:sp>
          <p:nvSpPr>
            <p:cNvPr id="6360" name="Freeform 4">
              <a:extLst>
                <a:ext uri="{FF2B5EF4-FFF2-40B4-BE49-F238E27FC236}">
                  <a16:creationId xmlns:a16="http://schemas.microsoft.com/office/drawing/2014/main" id="{457E9930-8508-4B03-8E79-2D0F0B9F80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3251"/>
              <a:ext cx="340" cy="624"/>
            </a:xfrm>
            <a:custGeom>
              <a:avLst/>
              <a:gdLst>
                <a:gd name="T0" fmla="*/ 0 w 340"/>
                <a:gd name="T1" fmla="*/ 0 h 624"/>
                <a:gd name="T2" fmla="*/ 0 w 340"/>
                <a:gd name="T3" fmla="*/ 624 h 624"/>
                <a:gd name="T4" fmla="*/ 57 w 340"/>
                <a:gd name="T5" fmla="*/ 624 h 624"/>
                <a:gd name="T6" fmla="*/ 57 w 340"/>
                <a:gd name="T7" fmla="*/ 567 h 624"/>
                <a:gd name="T8" fmla="*/ 170 w 340"/>
                <a:gd name="T9" fmla="*/ 567 h 624"/>
                <a:gd name="T10" fmla="*/ 170 w 340"/>
                <a:gd name="T11" fmla="*/ 510 h 624"/>
                <a:gd name="T12" fmla="*/ 227 w 340"/>
                <a:gd name="T13" fmla="*/ 510 h 624"/>
                <a:gd name="T14" fmla="*/ 227 w 340"/>
                <a:gd name="T15" fmla="*/ 340 h 624"/>
                <a:gd name="T16" fmla="*/ 284 w 340"/>
                <a:gd name="T17" fmla="*/ 340 h 624"/>
                <a:gd name="T18" fmla="*/ 284 w 340"/>
                <a:gd name="T19" fmla="*/ 227 h 624"/>
                <a:gd name="T20" fmla="*/ 340 w 340"/>
                <a:gd name="T21" fmla="*/ 227 h 624"/>
                <a:gd name="T22" fmla="*/ 340 w 340"/>
                <a:gd name="T23" fmla="*/ 170 h 624"/>
                <a:gd name="T24" fmla="*/ 284 w 340"/>
                <a:gd name="T25" fmla="*/ 170 h 624"/>
                <a:gd name="T26" fmla="*/ 284 w 340"/>
                <a:gd name="T27" fmla="*/ 113 h 624"/>
                <a:gd name="T28" fmla="*/ 227 w 340"/>
                <a:gd name="T29" fmla="*/ 113 h 624"/>
                <a:gd name="T30" fmla="*/ 227 w 340"/>
                <a:gd name="T31" fmla="*/ 57 h 624"/>
                <a:gd name="T32" fmla="*/ 170 w 340"/>
                <a:gd name="T33" fmla="*/ 57 h 624"/>
                <a:gd name="T34" fmla="*/ 170 w 340"/>
                <a:gd name="T35" fmla="*/ 0 h 624"/>
                <a:gd name="T36" fmla="*/ 0 w 340"/>
                <a:gd name="T37" fmla="*/ 0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624">
                  <a:moveTo>
                    <a:pt x="0" y="0"/>
                  </a:moveTo>
                  <a:lnTo>
                    <a:pt x="0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1" name="Freeform 5">
              <a:extLst>
                <a:ext uri="{FF2B5EF4-FFF2-40B4-BE49-F238E27FC236}">
                  <a16:creationId xmlns:a16="http://schemas.microsoft.com/office/drawing/2014/main" id="{3FBBE23B-FE84-4772-9D0A-61D1A0D7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478"/>
              <a:ext cx="397" cy="340"/>
            </a:xfrm>
            <a:custGeom>
              <a:avLst/>
              <a:gdLst>
                <a:gd name="T0" fmla="*/ 0 w 397"/>
                <a:gd name="T1" fmla="*/ 226 h 340"/>
                <a:gd name="T2" fmla="*/ 227 w 397"/>
                <a:gd name="T3" fmla="*/ 226 h 340"/>
                <a:gd name="T4" fmla="*/ 227 w 397"/>
                <a:gd name="T5" fmla="*/ 340 h 340"/>
                <a:gd name="T6" fmla="*/ 283 w 397"/>
                <a:gd name="T7" fmla="*/ 340 h 340"/>
                <a:gd name="T8" fmla="*/ 283 w 397"/>
                <a:gd name="T9" fmla="*/ 283 h 340"/>
                <a:gd name="T10" fmla="*/ 397 w 397"/>
                <a:gd name="T11" fmla="*/ 283 h 340"/>
                <a:gd name="T12" fmla="*/ 397 w 397"/>
                <a:gd name="T13" fmla="*/ 226 h 340"/>
                <a:gd name="T14" fmla="*/ 283 w 397"/>
                <a:gd name="T15" fmla="*/ 226 h 340"/>
                <a:gd name="T16" fmla="*/ 283 w 397"/>
                <a:gd name="T17" fmla="*/ 170 h 340"/>
                <a:gd name="T18" fmla="*/ 340 w 397"/>
                <a:gd name="T19" fmla="*/ 170 h 340"/>
                <a:gd name="T20" fmla="*/ 340 w 397"/>
                <a:gd name="T21" fmla="*/ 113 h 340"/>
                <a:gd name="T22" fmla="*/ 170 w 397"/>
                <a:gd name="T23" fmla="*/ 113 h 340"/>
                <a:gd name="T24" fmla="*/ 170 w 397"/>
                <a:gd name="T25" fmla="*/ 0 h 340"/>
                <a:gd name="T26" fmla="*/ 57 w 397"/>
                <a:gd name="T27" fmla="*/ 0 h 340"/>
                <a:gd name="T28" fmla="*/ 57 w 397"/>
                <a:gd name="T29" fmla="*/ 113 h 340"/>
                <a:gd name="T30" fmla="*/ 0 w 397"/>
                <a:gd name="T31" fmla="*/ 113 h 340"/>
                <a:gd name="T32" fmla="*/ 0 w 397"/>
                <a:gd name="T33" fmla="*/ 226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0" y="226"/>
                  </a:moveTo>
                  <a:lnTo>
                    <a:pt x="227" y="226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2" name="Freeform 6">
              <a:extLst>
                <a:ext uri="{FF2B5EF4-FFF2-40B4-BE49-F238E27FC236}">
                  <a16:creationId xmlns:a16="http://schemas.microsoft.com/office/drawing/2014/main" id="{DB1F2B59-F668-4C86-AF36-B2F210FAC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854"/>
              <a:ext cx="511" cy="624"/>
            </a:xfrm>
            <a:custGeom>
              <a:avLst/>
              <a:gdLst>
                <a:gd name="T0" fmla="*/ 227 w 511"/>
                <a:gd name="T1" fmla="*/ 624 h 624"/>
                <a:gd name="T2" fmla="*/ 397 w 511"/>
                <a:gd name="T3" fmla="*/ 624 h 624"/>
                <a:gd name="T4" fmla="*/ 397 w 511"/>
                <a:gd name="T5" fmla="*/ 567 h 624"/>
                <a:gd name="T6" fmla="*/ 454 w 511"/>
                <a:gd name="T7" fmla="*/ 567 h 624"/>
                <a:gd name="T8" fmla="*/ 454 w 511"/>
                <a:gd name="T9" fmla="*/ 510 h 624"/>
                <a:gd name="T10" fmla="*/ 511 w 511"/>
                <a:gd name="T11" fmla="*/ 510 h 624"/>
                <a:gd name="T12" fmla="*/ 511 w 511"/>
                <a:gd name="T13" fmla="*/ 397 h 624"/>
                <a:gd name="T14" fmla="*/ 454 w 511"/>
                <a:gd name="T15" fmla="*/ 397 h 624"/>
                <a:gd name="T16" fmla="*/ 454 w 511"/>
                <a:gd name="T17" fmla="*/ 283 h 624"/>
                <a:gd name="T18" fmla="*/ 511 w 511"/>
                <a:gd name="T19" fmla="*/ 283 h 624"/>
                <a:gd name="T20" fmla="*/ 511 w 511"/>
                <a:gd name="T21" fmla="*/ 0 h 624"/>
                <a:gd name="T22" fmla="*/ 454 w 511"/>
                <a:gd name="T23" fmla="*/ 0 h 624"/>
                <a:gd name="T24" fmla="*/ 454 w 511"/>
                <a:gd name="T25" fmla="*/ 57 h 624"/>
                <a:gd name="T26" fmla="*/ 284 w 511"/>
                <a:gd name="T27" fmla="*/ 57 h 624"/>
                <a:gd name="T28" fmla="*/ 284 w 511"/>
                <a:gd name="T29" fmla="*/ 113 h 624"/>
                <a:gd name="T30" fmla="*/ 227 w 511"/>
                <a:gd name="T31" fmla="*/ 113 h 624"/>
                <a:gd name="T32" fmla="*/ 227 w 511"/>
                <a:gd name="T33" fmla="*/ 170 h 624"/>
                <a:gd name="T34" fmla="*/ 114 w 511"/>
                <a:gd name="T35" fmla="*/ 170 h 624"/>
                <a:gd name="T36" fmla="*/ 114 w 511"/>
                <a:gd name="T37" fmla="*/ 227 h 624"/>
                <a:gd name="T38" fmla="*/ 57 w 511"/>
                <a:gd name="T39" fmla="*/ 227 h 624"/>
                <a:gd name="T40" fmla="*/ 57 w 511"/>
                <a:gd name="T41" fmla="*/ 170 h 624"/>
                <a:gd name="T42" fmla="*/ 0 w 511"/>
                <a:gd name="T43" fmla="*/ 170 h 624"/>
                <a:gd name="T44" fmla="*/ 0 w 511"/>
                <a:gd name="T45" fmla="*/ 340 h 624"/>
                <a:gd name="T46" fmla="*/ 57 w 511"/>
                <a:gd name="T47" fmla="*/ 340 h 624"/>
                <a:gd name="T48" fmla="*/ 114 w 511"/>
                <a:gd name="T49" fmla="*/ 340 h 624"/>
                <a:gd name="T50" fmla="*/ 114 w 511"/>
                <a:gd name="T51" fmla="*/ 510 h 624"/>
                <a:gd name="T52" fmla="*/ 171 w 511"/>
                <a:gd name="T53" fmla="*/ 510 h 624"/>
                <a:gd name="T54" fmla="*/ 171 w 511"/>
                <a:gd name="T55" fmla="*/ 567 h 624"/>
                <a:gd name="T56" fmla="*/ 227 w 511"/>
                <a:gd name="T57" fmla="*/ 567 h 624"/>
                <a:gd name="T58" fmla="*/ 227 w 511"/>
                <a:gd name="T59" fmla="*/ 624 h 6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11" h="624">
                  <a:moveTo>
                    <a:pt x="227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1" y="510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3" name="Freeform 7">
              <a:extLst>
                <a:ext uri="{FF2B5EF4-FFF2-40B4-BE49-F238E27FC236}">
                  <a16:creationId xmlns:a16="http://schemas.microsoft.com/office/drawing/2014/main" id="{1CC99642-9329-4F7C-A27D-806101CF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44"/>
              <a:ext cx="284" cy="396"/>
            </a:xfrm>
            <a:custGeom>
              <a:avLst/>
              <a:gdLst>
                <a:gd name="T0" fmla="*/ 284 w 284"/>
                <a:gd name="T1" fmla="*/ 0 h 396"/>
                <a:gd name="T2" fmla="*/ 0 w 284"/>
                <a:gd name="T3" fmla="*/ 0 h 396"/>
                <a:gd name="T4" fmla="*/ 0 w 284"/>
                <a:gd name="T5" fmla="*/ 113 h 396"/>
                <a:gd name="T6" fmla="*/ 57 w 284"/>
                <a:gd name="T7" fmla="*/ 113 h 396"/>
                <a:gd name="T8" fmla="*/ 57 w 284"/>
                <a:gd name="T9" fmla="*/ 283 h 396"/>
                <a:gd name="T10" fmla="*/ 114 w 284"/>
                <a:gd name="T11" fmla="*/ 283 h 396"/>
                <a:gd name="T12" fmla="*/ 114 w 284"/>
                <a:gd name="T13" fmla="*/ 396 h 396"/>
                <a:gd name="T14" fmla="*/ 170 w 284"/>
                <a:gd name="T15" fmla="*/ 396 h 396"/>
                <a:gd name="T16" fmla="*/ 170 w 284"/>
                <a:gd name="T17" fmla="*/ 283 h 396"/>
                <a:gd name="T18" fmla="*/ 227 w 284"/>
                <a:gd name="T19" fmla="*/ 283 h 396"/>
                <a:gd name="T20" fmla="*/ 227 w 284"/>
                <a:gd name="T21" fmla="*/ 170 h 396"/>
                <a:gd name="T22" fmla="*/ 284 w 284"/>
                <a:gd name="T23" fmla="*/ 170 h 396"/>
                <a:gd name="T24" fmla="*/ 284 w 284"/>
                <a:gd name="T25" fmla="*/ 0 h 39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396">
                  <a:moveTo>
                    <a:pt x="284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4" name="Freeform 8">
              <a:extLst>
                <a:ext uri="{FF2B5EF4-FFF2-40B4-BE49-F238E27FC236}">
                  <a16:creationId xmlns:a16="http://schemas.microsoft.com/office/drawing/2014/main" id="{7AD78DAA-1006-47BC-8EBF-E1ED58717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947"/>
              <a:ext cx="454" cy="397"/>
            </a:xfrm>
            <a:custGeom>
              <a:avLst/>
              <a:gdLst>
                <a:gd name="T0" fmla="*/ 397 w 454"/>
                <a:gd name="T1" fmla="*/ 0 h 397"/>
                <a:gd name="T2" fmla="*/ 227 w 454"/>
                <a:gd name="T3" fmla="*/ 0 h 397"/>
                <a:gd name="T4" fmla="*/ 227 w 454"/>
                <a:gd name="T5" fmla="*/ 113 h 397"/>
                <a:gd name="T6" fmla="*/ 170 w 454"/>
                <a:gd name="T7" fmla="*/ 113 h 397"/>
                <a:gd name="T8" fmla="*/ 170 w 454"/>
                <a:gd name="T9" fmla="*/ 170 h 397"/>
                <a:gd name="T10" fmla="*/ 0 w 454"/>
                <a:gd name="T11" fmla="*/ 170 h 397"/>
                <a:gd name="T12" fmla="*/ 0 w 454"/>
                <a:gd name="T13" fmla="*/ 340 h 397"/>
                <a:gd name="T14" fmla="*/ 57 w 454"/>
                <a:gd name="T15" fmla="*/ 340 h 397"/>
                <a:gd name="T16" fmla="*/ 57 w 454"/>
                <a:gd name="T17" fmla="*/ 397 h 397"/>
                <a:gd name="T18" fmla="*/ 283 w 454"/>
                <a:gd name="T19" fmla="*/ 397 h 397"/>
                <a:gd name="T20" fmla="*/ 283 w 454"/>
                <a:gd name="T21" fmla="*/ 340 h 397"/>
                <a:gd name="T22" fmla="*/ 454 w 454"/>
                <a:gd name="T23" fmla="*/ 340 h 397"/>
                <a:gd name="T24" fmla="*/ 454 w 454"/>
                <a:gd name="T25" fmla="*/ 283 h 397"/>
                <a:gd name="T26" fmla="*/ 397 w 454"/>
                <a:gd name="T27" fmla="*/ 283 h 397"/>
                <a:gd name="T28" fmla="*/ 397 w 454"/>
                <a:gd name="T29" fmla="*/ 113 h 397"/>
                <a:gd name="T30" fmla="*/ 340 w 454"/>
                <a:gd name="T31" fmla="*/ 113 h 397"/>
                <a:gd name="T32" fmla="*/ 340 w 454"/>
                <a:gd name="T33" fmla="*/ 56 h 397"/>
                <a:gd name="T34" fmla="*/ 397 w 454"/>
                <a:gd name="T35" fmla="*/ 56 h 397"/>
                <a:gd name="T36" fmla="*/ 397 w 454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397">
                  <a:moveTo>
                    <a:pt x="397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5" name="Freeform 9">
              <a:extLst>
                <a:ext uri="{FF2B5EF4-FFF2-40B4-BE49-F238E27FC236}">
                  <a16:creationId xmlns:a16="http://schemas.microsoft.com/office/drawing/2014/main" id="{346F788B-4054-435D-96A3-17FC31BD5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349"/>
              <a:ext cx="737" cy="567"/>
            </a:xfrm>
            <a:custGeom>
              <a:avLst/>
              <a:gdLst>
                <a:gd name="T0" fmla="*/ 0 w 737"/>
                <a:gd name="T1" fmla="*/ 567 h 567"/>
                <a:gd name="T2" fmla="*/ 170 w 737"/>
                <a:gd name="T3" fmla="*/ 567 h 567"/>
                <a:gd name="T4" fmla="*/ 170 w 737"/>
                <a:gd name="T5" fmla="*/ 510 h 567"/>
                <a:gd name="T6" fmla="*/ 624 w 737"/>
                <a:gd name="T7" fmla="*/ 510 h 567"/>
                <a:gd name="T8" fmla="*/ 624 w 737"/>
                <a:gd name="T9" fmla="*/ 397 h 567"/>
                <a:gd name="T10" fmla="*/ 567 w 737"/>
                <a:gd name="T11" fmla="*/ 397 h 567"/>
                <a:gd name="T12" fmla="*/ 567 w 737"/>
                <a:gd name="T13" fmla="*/ 283 h 567"/>
                <a:gd name="T14" fmla="*/ 510 w 737"/>
                <a:gd name="T15" fmla="*/ 283 h 567"/>
                <a:gd name="T16" fmla="*/ 510 w 737"/>
                <a:gd name="T17" fmla="*/ 227 h 567"/>
                <a:gd name="T18" fmla="*/ 624 w 737"/>
                <a:gd name="T19" fmla="*/ 227 h 567"/>
                <a:gd name="T20" fmla="*/ 624 w 737"/>
                <a:gd name="T21" fmla="*/ 170 h 567"/>
                <a:gd name="T22" fmla="*/ 737 w 737"/>
                <a:gd name="T23" fmla="*/ 170 h 567"/>
                <a:gd name="T24" fmla="*/ 737 w 737"/>
                <a:gd name="T25" fmla="*/ 0 h 567"/>
                <a:gd name="T26" fmla="*/ 510 w 737"/>
                <a:gd name="T27" fmla="*/ 0 h 567"/>
                <a:gd name="T28" fmla="*/ 510 w 737"/>
                <a:gd name="T29" fmla="*/ 56 h 567"/>
                <a:gd name="T30" fmla="*/ 283 w 737"/>
                <a:gd name="T31" fmla="*/ 56 h 567"/>
                <a:gd name="T32" fmla="*/ 283 w 737"/>
                <a:gd name="T33" fmla="*/ 113 h 567"/>
                <a:gd name="T34" fmla="*/ 170 w 737"/>
                <a:gd name="T35" fmla="*/ 113 h 567"/>
                <a:gd name="T36" fmla="*/ 170 w 737"/>
                <a:gd name="T37" fmla="*/ 397 h 567"/>
                <a:gd name="T38" fmla="*/ 113 w 737"/>
                <a:gd name="T39" fmla="*/ 397 h 567"/>
                <a:gd name="T40" fmla="*/ 113 w 737"/>
                <a:gd name="T41" fmla="*/ 510 h 567"/>
                <a:gd name="T42" fmla="*/ 0 w 737"/>
                <a:gd name="T43" fmla="*/ 510 h 567"/>
                <a:gd name="T44" fmla="*/ 0 w 737"/>
                <a:gd name="T45" fmla="*/ 567 h 5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3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624" y="510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737" y="170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" name="Freeform 10">
              <a:extLst>
                <a:ext uri="{FF2B5EF4-FFF2-40B4-BE49-F238E27FC236}">
                  <a16:creationId xmlns:a16="http://schemas.microsoft.com/office/drawing/2014/main" id="{F2B58F4E-9BFE-42B3-BB84-CE76C306F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782"/>
              <a:ext cx="737" cy="680"/>
            </a:xfrm>
            <a:custGeom>
              <a:avLst/>
              <a:gdLst>
                <a:gd name="T0" fmla="*/ 0 w 737"/>
                <a:gd name="T1" fmla="*/ 680 h 680"/>
                <a:gd name="T2" fmla="*/ 0 w 737"/>
                <a:gd name="T3" fmla="*/ 623 h 680"/>
                <a:gd name="T4" fmla="*/ 57 w 737"/>
                <a:gd name="T5" fmla="*/ 623 h 680"/>
                <a:gd name="T6" fmla="*/ 57 w 737"/>
                <a:gd name="T7" fmla="*/ 510 h 680"/>
                <a:gd name="T8" fmla="*/ 114 w 737"/>
                <a:gd name="T9" fmla="*/ 510 h 680"/>
                <a:gd name="T10" fmla="*/ 114 w 737"/>
                <a:gd name="T11" fmla="*/ 397 h 680"/>
                <a:gd name="T12" fmla="*/ 170 w 737"/>
                <a:gd name="T13" fmla="*/ 397 h 680"/>
                <a:gd name="T14" fmla="*/ 170 w 737"/>
                <a:gd name="T15" fmla="*/ 283 h 680"/>
                <a:gd name="T16" fmla="*/ 227 w 737"/>
                <a:gd name="T17" fmla="*/ 283 h 680"/>
                <a:gd name="T18" fmla="*/ 227 w 737"/>
                <a:gd name="T19" fmla="*/ 113 h 680"/>
                <a:gd name="T20" fmla="*/ 341 w 737"/>
                <a:gd name="T21" fmla="*/ 113 h 680"/>
                <a:gd name="T22" fmla="*/ 341 w 737"/>
                <a:gd name="T23" fmla="*/ 0 h 680"/>
                <a:gd name="T24" fmla="*/ 397 w 737"/>
                <a:gd name="T25" fmla="*/ 0 h 680"/>
                <a:gd name="T26" fmla="*/ 397 w 737"/>
                <a:gd name="T27" fmla="*/ 56 h 680"/>
                <a:gd name="T28" fmla="*/ 681 w 737"/>
                <a:gd name="T29" fmla="*/ 56 h 680"/>
                <a:gd name="T30" fmla="*/ 681 w 737"/>
                <a:gd name="T31" fmla="*/ 113 h 680"/>
                <a:gd name="T32" fmla="*/ 624 w 737"/>
                <a:gd name="T33" fmla="*/ 113 h 680"/>
                <a:gd name="T34" fmla="*/ 624 w 737"/>
                <a:gd name="T35" fmla="*/ 170 h 680"/>
                <a:gd name="T36" fmla="*/ 681 w 737"/>
                <a:gd name="T37" fmla="*/ 170 h 680"/>
                <a:gd name="T38" fmla="*/ 681 w 737"/>
                <a:gd name="T39" fmla="*/ 340 h 680"/>
                <a:gd name="T40" fmla="*/ 737 w 737"/>
                <a:gd name="T41" fmla="*/ 340 h 680"/>
                <a:gd name="T42" fmla="*/ 737 w 737"/>
                <a:gd name="T43" fmla="*/ 623 h 680"/>
                <a:gd name="T44" fmla="*/ 624 w 737"/>
                <a:gd name="T45" fmla="*/ 623 h 680"/>
                <a:gd name="T46" fmla="*/ 624 w 737"/>
                <a:gd name="T47" fmla="*/ 567 h 680"/>
                <a:gd name="T48" fmla="*/ 397 w 737"/>
                <a:gd name="T49" fmla="*/ 567 h 680"/>
                <a:gd name="T50" fmla="*/ 397 w 737"/>
                <a:gd name="T51" fmla="*/ 623 h 680"/>
                <a:gd name="T52" fmla="*/ 170 w 737"/>
                <a:gd name="T53" fmla="*/ 623 h 680"/>
                <a:gd name="T54" fmla="*/ 170 w 737"/>
                <a:gd name="T55" fmla="*/ 680 h 680"/>
                <a:gd name="T56" fmla="*/ 0 w 737"/>
                <a:gd name="T57" fmla="*/ 680 h 68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37" h="680">
                  <a:moveTo>
                    <a:pt x="0" y="680"/>
                  </a:moveTo>
                  <a:lnTo>
                    <a:pt x="0" y="623"/>
                  </a:lnTo>
                  <a:lnTo>
                    <a:pt x="57" y="623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0" y="68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7" name="Freeform 11">
              <a:extLst>
                <a:ext uri="{FF2B5EF4-FFF2-40B4-BE49-F238E27FC236}">
                  <a16:creationId xmlns:a16="http://schemas.microsoft.com/office/drawing/2014/main" id="{04078A7A-8C61-4B27-840A-796BDE0FE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4725"/>
              <a:ext cx="510" cy="624"/>
            </a:xfrm>
            <a:custGeom>
              <a:avLst/>
              <a:gdLst>
                <a:gd name="T0" fmla="*/ 340 w 510"/>
                <a:gd name="T1" fmla="*/ 567 h 624"/>
                <a:gd name="T2" fmla="*/ 283 w 510"/>
                <a:gd name="T3" fmla="*/ 567 h 624"/>
                <a:gd name="T4" fmla="*/ 283 w 510"/>
                <a:gd name="T5" fmla="*/ 624 h 624"/>
                <a:gd name="T6" fmla="*/ 170 w 510"/>
                <a:gd name="T7" fmla="*/ 624 h 624"/>
                <a:gd name="T8" fmla="*/ 170 w 510"/>
                <a:gd name="T9" fmla="*/ 567 h 624"/>
                <a:gd name="T10" fmla="*/ 227 w 510"/>
                <a:gd name="T11" fmla="*/ 567 h 624"/>
                <a:gd name="T12" fmla="*/ 227 w 510"/>
                <a:gd name="T13" fmla="*/ 510 h 624"/>
                <a:gd name="T14" fmla="*/ 113 w 510"/>
                <a:gd name="T15" fmla="*/ 510 h 624"/>
                <a:gd name="T16" fmla="*/ 113 w 510"/>
                <a:gd name="T17" fmla="*/ 340 h 624"/>
                <a:gd name="T18" fmla="*/ 57 w 510"/>
                <a:gd name="T19" fmla="*/ 340 h 624"/>
                <a:gd name="T20" fmla="*/ 57 w 510"/>
                <a:gd name="T21" fmla="*/ 284 h 624"/>
                <a:gd name="T22" fmla="*/ 0 w 510"/>
                <a:gd name="T23" fmla="*/ 284 h 624"/>
                <a:gd name="T24" fmla="*/ 0 w 510"/>
                <a:gd name="T25" fmla="*/ 170 h 624"/>
                <a:gd name="T26" fmla="*/ 57 w 510"/>
                <a:gd name="T27" fmla="*/ 170 h 624"/>
                <a:gd name="T28" fmla="*/ 57 w 510"/>
                <a:gd name="T29" fmla="*/ 57 h 624"/>
                <a:gd name="T30" fmla="*/ 340 w 510"/>
                <a:gd name="T31" fmla="*/ 57 h 624"/>
                <a:gd name="T32" fmla="*/ 340 w 510"/>
                <a:gd name="T33" fmla="*/ 0 h 624"/>
                <a:gd name="T34" fmla="*/ 397 w 510"/>
                <a:gd name="T35" fmla="*/ 0 h 624"/>
                <a:gd name="T36" fmla="*/ 397 w 510"/>
                <a:gd name="T37" fmla="*/ 113 h 624"/>
                <a:gd name="T38" fmla="*/ 510 w 510"/>
                <a:gd name="T39" fmla="*/ 113 h 624"/>
                <a:gd name="T40" fmla="*/ 510 w 510"/>
                <a:gd name="T41" fmla="*/ 340 h 624"/>
                <a:gd name="T42" fmla="*/ 453 w 510"/>
                <a:gd name="T43" fmla="*/ 340 h 624"/>
                <a:gd name="T44" fmla="*/ 453 w 510"/>
                <a:gd name="T45" fmla="*/ 454 h 624"/>
                <a:gd name="T46" fmla="*/ 397 w 510"/>
                <a:gd name="T47" fmla="*/ 454 h 624"/>
                <a:gd name="T48" fmla="*/ 397 w 510"/>
                <a:gd name="T49" fmla="*/ 567 h 624"/>
                <a:gd name="T50" fmla="*/ 340 w 510"/>
                <a:gd name="T51" fmla="*/ 567 h 6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10" h="624">
                  <a:moveTo>
                    <a:pt x="340" y="567"/>
                  </a:moveTo>
                  <a:lnTo>
                    <a:pt x="283" y="567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397" y="454"/>
                  </a:lnTo>
                  <a:lnTo>
                    <a:pt x="397" y="567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" name="Freeform 12">
              <a:extLst>
                <a:ext uri="{FF2B5EF4-FFF2-40B4-BE49-F238E27FC236}">
                  <a16:creationId xmlns:a16="http://schemas.microsoft.com/office/drawing/2014/main" id="{CB66DD74-7180-49E6-AE04-15692E984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4442"/>
              <a:ext cx="454" cy="453"/>
            </a:xfrm>
            <a:custGeom>
              <a:avLst/>
              <a:gdLst>
                <a:gd name="T0" fmla="*/ 454 w 454"/>
                <a:gd name="T1" fmla="*/ 340 h 453"/>
                <a:gd name="T2" fmla="*/ 454 w 454"/>
                <a:gd name="T3" fmla="*/ 56 h 453"/>
                <a:gd name="T4" fmla="*/ 284 w 454"/>
                <a:gd name="T5" fmla="*/ 56 h 453"/>
                <a:gd name="T6" fmla="*/ 284 w 454"/>
                <a:gd name="T7" fmla="*/ 0 h 453"/>
                <a:gd name="T8" fmla="*/ 171 w 454"/>
                <a:gd name="T9" fmla="*/ 0 h 453"/>
                <a:gd name="T10" fmla="*/ 171 w 454"/>
                <a:gd name="T11" fmla="*/ 56 h 453"/>
                <a:gd name="T12" fmla="*/ 227 w 454"/>
                <a:gd name="T13" fmla="*/ 56 h 453"/>
                <a:gd name="T14" fmla="*/ 227 w 454"/>
                <a:gd name="T15" fmla="*/ 170 h 453"/>
                <a:gd name="T16" fmla="*/ 114 w 454"/>
                <a:gd name="T17" fmla="*/ 170 h 453"/>
                <a:gd name="T18" fmla="*/ 114 w 454"/>
                <a:gd name="T19" fmla="*/ 226 h 453"/>
                <a:gd name="T20" fmla="*/ 0 w 454"/>
                <a:gd name="T21" fmla="*/ 226 h 453"/>
                <a:gd name="T22" fmla="*/ 0 w 454"/>
                <a:gd name="T23" fmla="*/ 340 h 453"/>
                <a:gd name="T24" fmla="*/ 57 w 454"/>
                <a:gd name="T25" fmla="*/ 340 h 453"/>
                <a:gd name="T26" fmla="*/ 57 w 454"/>
                <a:gd name="T27" fmla="*/ 396 h 453"/>
                <a:gd name="T28" fmla="*/ 114 w 454"/>
                <a:gd name="T29" fmla="*/ 396 h 453"/>
                <a:gd name="T30" fmla="*/ 114 w 454"/>
                <a:gd name="T31" fmla="*/ 453 h 453"/>
                <a:gd name="T32" fmla="*/ 171 w 454"/>
                <a:gd name="T33" fmla="*/ 453 h 453"/>
                <a:gd name="T34" fmla="*/ 171 w 454"/>
                <a:gd name="T35" fmla="*/ 340 h 453"/>
                <a:gd name="T36" fmla="*/ 454 w 454"/>
                <a:gd name="T37" fmla="*/ 340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453">
                  <a:moveTo>
                    <a:pt x="454" y="340"/>
                  </a:move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227" y="56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40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9" name="Freeform 13">
              <a:extLst>
                <a:ext uri="{FF2B5EF4-FFF2-40B4-BE49-F238E27FC236}">
                  <a16:creationId xmlns:a16="http://schemas.microsoft.com/office/drawing/2014/main" id="{998D43A7-EB01-4FE1-842C-70E9A41CF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4442"/>
              <a:ext cx="170" cy="396"/>
            </a:xfrm>
            <a:custGeom>
              <a:avLst/>
              <a:gdLst>
                <a:gd name="T0" fmla="*/ 0 w 170"/>
                <a:gd name="T1" fmla="*/ 113 h 396"/>
                <a:gd name="T2" fmla="*/ 57 w 170"/>
                <a:gd name="T3" fmla="*/ 113 h 396"/>
                <a:gd name="T4" fmla="*/ 57 w 170"/>
                <a:gd name="T5" fmla="*/ 0 h 396"/>
                <a:gd name="T6" fmla="*/ 170 w 170"/>
                <a:gd name="T7" fmla="*/ 0 h 396"/>
                <a:gd name="T8" fmla="*/ 170 w 170"/>
                <a:gd name="T9" fmla="*/ 396 h 396"/>
                <a:gd name="T10" fmla="*/ 57 w 170"/>
                <a:gd name="T11" fmla="*/ 396 h 396"/>
                <a:gd name="T12" fmla="*/ 57 w 170"/>
                <a:gd name="T13" fmla="*/ 283 h 396"/>
                <a:gd name="T14" fmla="*/ 0 w 170"/>
                <a:gd name="T15" fmla="*/ 283 h 396"/>
                <a:gd name="T16" fmla="*/ 0 w 170"/>
                <a:gd name="T17" fmla="*/ 113 h 39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96">
                  <a:moveTo>
                    <a:pt x="0" y="113"/>
                  </a:move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396"/>
                  </a:lnTo>
                  <a:lnTo>
                    <a:pt x="57" y="39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0" name="Freeform 14">
              <a:extLst>
                <a:ext uri="{FF2B5EF4-FFF2-40B4-BE49-F238E27FC236}">
                  <a16:creationId xmlns:a16="http://schemas.microsoft.com/office/drawing/2014/main" id="{028F40AB-9BCF-4CD6-AF0B-4BEC81DF0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442"/>
              <a:ext cx="397" cy="453"/>
            </a:xfrm>
            <a:custGeom>
              <a:avLst/>
              <a:gdLst>
                <a:gd name="T0" fmla="*/ 0 w 397"/>
                <a:gd name="T1" fmla="*/ 113 h 453"/>
                <a:gd name="T2" fmla="*/ 57 w 397"/>
                <a:gd name="T3" fmla="*/ 113 h 453"/>
                <a:gd name="T4" fmla="*/ 57 w 397"/>
                <a:gd name="T5" fmla="*/ 56 h 453"/>
                <a:gd name="T6" fmla="*/ 170 w 397"/>
                <a:gd name="T7" fmla="*/ 56 h 453"/>
                <a:gd name="T8" fmla="*/ 170 w 397"/>
                <a:gd name="T9" fmla="*/ 0 h 453"/>
                <a:gd name="T10" fmla="*/ 284 w 397"/>
                <a:gd name="T11" fmla="*/ 0 h 453"/>
                <a:gd name="T12" fmla="*/ 284 w 397"/>
                <a:gd name="T13" fmla="*/ 56 h 453"/>
                <a:gd name="T14" fmla="*/ 340 w 397"/>
                <a:gd name="T15" fmla="*/ 56 h 453"/>
                <a:gd name="T16" fmla="*/ 340 w 397"/>
                <a:gd name="T17" fmla="*/ 340 h 453"/>
                <a:gd name="T18" fmla="*/ 397 w 397"/>
                <a:gd name="T19" fmla="*/ 340 h 453"/>
                <a:gd name="T20" fmla="*/ 397 w 397"/>
                <a:gd name="T21" fmla="*/ 396 h 453"/>
                <a:gd name="T22" fmla="*/ 170 w 397"/>
                <a:gd name="T23" fmla="*/ 396 h 453"/>
                <a:gd name="T24" fmla="*/ 170 w 397"/>
                <a:gd name="T25" fmla="*/ 340 h 453"/>
                <a:gd name="T26" fmla="*/ 114 w 397"/>
                <a:gd name="T27" fmla="*/ 340 h 453"/>
                <a:gd name="T28" fmla="*/ 114 w 397"/>
                <a:gd name="T29" fmla="*/ 453 h 453"/>
                <a:gd name="T30" fmla="*/ 0 w 397"/>
                <a:gd name="T31" fmla="*/ 453 h 453"/>
                <a:gd name="T32" fmla="*/ 0 w 397"/>
                <a:gd name="T33" fmla="*/ 113 h 4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453">
                  <a:moveTo>
                    <a:pt x="0" y="113"/>
                  </a:move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0" y="5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1" name="Freeform 15">
              <a:extLst>
                <a:ext uri="{FF2B5EF4-FFF2-40B4-BE49-F238E27FC236}">
                  <a16:creationId xmlns:a16="http://schemas.microsoft.com/office/drawing/2014/main" id="{AE74932F-FFB4-4AFD-9354-E285C044B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101"/>
              <a:ext cx="1815" cy="1191"/>
            </a:xfrm>
            <a:custGeom>
              <a:avLst/>
              <a:gdLst>
                <a:gd name="T0" fmla="*/ 1475 w 1815"/>
                <a:gd name="T1" fmla="*/ 1191 h 1191"/>
                <a:gd name="T2" fmla="*/ 1361 w 1815"/>
                <a:gd name="T3" fmla="*/ 1134 h 1191"/>
                <a:gd name="T4" fmla="*/ 1191 w 1815"/>
                <a:gd name="T5" fmla="*/ 1078 h 1191"/>
                <a:gd name="T6" fmla="*/ 1134 w 1815"/>
                <a:gd name="T7" fmla="*/ 1021 h 1191"/>
                <a:gd name="T8" fmla="*/ 1021 w 1815"/>
                <a:gd name="T9" fmla="*/ 964 h 1191"/>
                <a:gd name="T10" fmla="*/ 851 w 1815"/>
                <a:gd name="T11" fmla="*/ 908 h 1191"/>
                <a:gd name="T12" fmla="*/ 794 w 1815"/>
                <a:gd name="T13" fmla="*/ 794 h 1191"/>
                <a:gd name="T14" fmla="*/ 738 w 1815"/>
                <a:gd name="T15" fmla="*/ 851 h 1191"/>
                <a:gd name="T16" fmla="*/ 681 w 1815"/>
                <a:gd name="T17" fmla="*/ 964 h 1191"/>
                <a:gd name="T18" fmla="*/ 170 w 1815"/>
                <a:gd name="T19" fmla="*/ 1134 h 1191"/>
                <a:gd name="T20" fmla="*/ 114 w 1815"/>
                <a:gd name="T21" fmla="*/ 1021 h 1191"/>
                <a:gd name="T22" fmla="*/ 57 w 1815"/>
                <a:gd name="T23" fmla="*/ 851 h 1191"/>
                <a:gd name="T24" fmla="*/ 114 w 1815"/>
                <a:gd name="T25" fmla="*/ 794 h 1191"/>
                <a:gd name="T26" fmla="*/ 57 w 1815"/>
                <a:gd name="T27" fmla="*/ 737 h 1191"/>
                <a:gd name="T28" fmla="*/ 0 w 1815"/>
                <a:gd name="T29" fmla="*/ 681 h 1191"/>
                <a:gd name="T30" fmla="*/ 170 w 1815"/>
                <a:gd name="T31" fmla="*/ 397 h 1191"/>
                <a:gd name="T32" fmla="*/ 227 w 1815"/>
                <a:gd name="T33" fmla="*/ 454 h 1191"/>
                <a:gd name="T34" fmla="*/ 511 w 1815"/>
                <a:gd name="T35" fmla="*/ 397 h 1191"/>
                <a:gd name="T36" fmla="*/ 454 w 1815"/>
                <a:gd name="T37" fmla="*/ 284 h 1191"/>
                <a:gd name="T38" fmla="*/ 681 w 1815"/>
                <a:gd name="T39" fmla="*/ 57 h 1191"/>
                <a:gd name="T40" fmla="*/ 1021 w 1815"/>
                <a:gd name="T41" fmla="*/ 0 h 1191"/>
                <a:gd name="T42" fmla="*/ 1078 w 1815"/>
                <a:gd name="T43" fmla="*/ 114 h 1191"/>
                <a:gd name="T44" fmla="*/ 1248 w 1815"/>
                <a:gd name="T45" fmla="*/ 170 h 1191"/>
                <a:gd name="T46" fmla="*/ 1418 w 1815"/>
                <a:gd name="T47" fmla="*/ 227 h 1191"/>
                <a:gd name="T48" fmla="*/ 1475 w 1815"/>
                <a:gd name="T49" fmla="*/ 284 h 1191"/>
                <a:gd name="T50" fmla="*/ 1645 w 1815"/>
                <a:gd name="T51" fmla="*/ 397 h 1191"/>
                <a:gd name="T52" fmla="*/ 1531 w 1815"/>
                <a:gd name="T53" fmla="*/ 511 h 1191"/>
                <a:gd name="T54" fmla="*/ 1588 w 1815"/>
                <a:gd name="T55" fmla="*/ 567 h 1191"/>
                <a:gd name="T56" fmla="*/ 1701 w 1815"/>
                <a:gd name="T57" fmla="*/ 624 h 1191"/>
                <a:gd name="T58" fmla="*/ 1815 w 1815"/>
                <a:gd name="T59" fmla="*/ 681 h 1191"/>
                <a:gd name="T60" fmla="*/ 1758 w 1815"/>
                <a:gd name="T61" fmla="*/ 794 h 1191"/>
                <a:gd name="T62" fmla="*/ 1701 w 1815"/>
                <a:gd name="T63" fmla="*/ 908 h 1191"/>
                <a:gd name="T64" fmla="*/ 1645 w 1815"/>
                <a:gd name="T65" fmla="*/ 1078 h 1191"/>
                <a:gd name="T66" fmla="*/ 1588 w 1815"/>
                <a:gd name="T67" fmla="*/ 1134 h 119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15" h="1191">
                  <a:moveTo>
                    <a:pt x="1588" y="1191"/>
                  </a:moveTo>
                  <a:lnTo>
                    <a:pt x="1475" y="1191"/>
                  </a:lnTo>
                  <a:lnTo>
                    <a:pt x="1475" y="1134"/>
                  </a:lnTo>
                  <a:lnTo>
                    <a:pt x="1361" y="1134"/>
                  </a:lnTo>
                  <a:lnTo>
                    <a:pt x="1361" y="1078"/>
                  </a:lnTo>
                  <a:lnTo>
                    <a:pt x="1191" y="1078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134" y="964"/>
                  </a:lnTo>
                  <a:lnTo>
                    <a:pt x="1021" y="964"/>
                  </a:lnTo>
                  <a:lnTo>
                    <a:pt x="1021" y="908"/>
                  </a:lnTo>
                  <a:lnTo>
                    <a:pt x="851" y="908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851"/>
                  </a:lnTo>
                  <a:lnTo>
                    <a:pt x="738" y="851"/>
                  </a:lnTo>
                  <a:lnTo>
                    <a:pt x="738" y="964"/>
                  </a:lnTo>
                  <a:lnTo>
                    <a:pt x="681" y="964"/>
                  </a:lnTo>
                  <a:lnTo>
                    <a:pt x="681" y="1134"/>
                  </a:lnTo>
                  <a:lnTo>
                    <a:pt x="170" y="1134"/>
                  </a:lnTo>
                  <a:lnTo>
                    <a:pt x="170" y="1021"/>
                  </a:lnTo>
                  <a:lnTo>
                    <a:pt x="114" y="1021"/>
                  </a:lnTo>
                  <a:lnTo>
                    <a:pt x="114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511" y="397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1021" y="0"/>
                  </a:lnTo>
                  <a:lnTo>
                    <a:pt x="1021" y="114"/>
                  </a:lnTo>
                  <a:lnTo>
                    <a:pt x="1078" y="114"/>
                  </a:lnTo>
                  <a:lnTo>
                    <a:pt x="1078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418" y="227"/>
                  </a:lnTo>
                  <a:lnTo>
                    <a:pt x="1418" y="284"/>
                  </a:lnTo>
                  <a:lnTo>
                    <a:pt x="1475" y="284"/>
                  </a:lnTo>
                  <a:lnTo>
                    <a:pt x="1475" y="397"/>
                  </a:lnTo>
                  <a:lnTo>
                    <a:pt x="1645" y="397"/>
                  </a:lnTo>
                  <a:lnTo>
                    <a:pt x="1645" y="511"/>
                  </a:lnTo>
                  <a:lnTo>
                    <a:pt x="1531" y="511"/>
                  </a:lnTo>
                  <a:lnTo>
                    <a:pt x="1531" y="567"/>
                  </a:lnTo>
                  <a:lnTo>
                    <a:pt x="1588" y="567"/>
                  </a:lnTo>
                  <a:lnTo>
                    <a:pt x="1588" y="624"/>
                  </a:lnTo>
                  <a:lnTo>
                    <a:pt x="1701" y="624"/>
                  </a:lnTo>
                  <a:lnTo>
                    <a:pt x="1701" y="681"/>
                  </a:lnTo>
                  <a:lnTo>
                    <a:pt x="1815" y="681"/>
                  </a:lnTo>
                  <a:lnTo>
                    <a:pt x="1815" y="794"/>
                  </a:lnTo>
                  <a:lnTo>
                    <a:pt x="1758" y="794"/>
                  </a:lnTo>
                  <a:lnTo>
                    <a:pt x="1758" y="908"/>
                  </a:lnTo>
                  <a:lnTo>
                    <a:pt x="1701" y="908"/>
                  </a:lnTo>
                  <a:lnTo>
                    <a:pt x="1701" y="1078"/>
                  </a:lnTo>
                  <a:lnTo>
                    <a:pt x="1645" y="1078"/>
                  </a:lnTo>
                  <a:lnTo>
                    <a:pt x="1645" y="1134"/>
                  </a:lnTo>
                  <a:lnTo>
                    <a:pt x="1588" y="1134"/>
                  </a:lnTo>
                  <a:lnTo>
                    <a:pt x="1588" y="119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2" name="Freeform 16">
              <a:extLst>
                <a:ext uri="{FF2B5EF4-FFF2-40B4-BE49-F238E27FC236}">
                  <a16:creationId xmlns:a16="http://schemas.microsoft.com/office/drawing/2014/main" id="{BB7BA84A-C44B-4456-8B49-6C3B3AECE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4215"/>
              <a:ext cx="567" cy="340"/>
            </a:xfrm>
            <a:custGeom>
              <a:avLst/>
              <a:gdLst>
                <a:gd name="T0" fmla="*/ 510 w 567"/>
                <a:gd name="T1" fmla="*/ 0 h 340"/>
                <a:gd name="T2" fmla="*/ 453 w 567"/>
                <a:gd name="T3" fmla="*/ 0 h 340"/>
                <a:gd name="T4" fmla="*/ 453 w 567"/>
                <a:gd name="T5" fmla="*/ 56 h 340"/>
                <a:gd name="T6" fmla="*/ 397 w 567"/>
                <a:gd name="T7" fmla="*/ 56 h 340"/>
                <a:gd name="T8" fmla="*/ 397 w 567"/>
                <a:gd name="T9" fmla="*/ 113 h 340"/>
                <a:gd name="T10" fmla="*/ 340 w 567"/>
                <a:gd name="T11" fmla="*/ 113 h 340"/>
                <a:gd name="T12" fmla="*/ 340 w 567"/>
                <a:gd name="T13" fmla="*/ 56 h 340"/>
                <a:gd name="T14" fmla="*/ 226 w 567"/>
                <a:gd name="T15" fmla="*/ 56 h 340"/>
                <a:gd name="T16" fmla="*/ 226 w 567"/>
                <a:gd name="T17" fmla="*/ 113 h 340"/>
                <a:gd name="T18" fmla="*/ 0 w 567"/>
                <a:gd name="T19" fmla="*/ 113 h 340"/>
                <a:gd name="T20" fmla="*/ 0 w 567"/>
                <a:gd name="T21" fmla="*/ 283 h 340"/>
                <a:gd name="T22" fmla="*/ 226 w 567"/>
                <a:gd name="T23" fmla="*/ 283 h 340"/>
                <a:gd name="T24" fmla="*/ 226 w 567"/>
                <a:gd name="T25" fmla="*/ 340 h 340"/>
                <a:gd name="T26" fmla="*/ 283 w 567"/>
                <a:gd name="T27" fmla="*/ 340 h 340"/>
                <a:gd name="T28" fmla="*/ 283 w 567"/>
                <a:gd name="T29" fmla="*/ 283 h 340"/>
                <a:gd name="T30" fmla="*/ 567 w 567"/>
                <a:gd name="T31" fmla="*/ 283 h 340"/>
                <a:gd name="T32" fmla="*/ 567 w 567"/>
                <a:gd name="T33" fmla="*/ 170 h 340"/>
                <a:gd name="T34" fmla="*/ 510 w 567"/>
                <a:gd name="T35" fmla="*/ 170 h 340"/>
                <a:gd name="T36" fmla="*/ 510 w 567"/>
                <a:gd name="T37" fmla="*/ 0 h 3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340">
                  <a:moveTo>
                    <a:pt x="510" y="0"/>
                  </a:moveTo>
                  <a:lnTo>
                    <a:pt x="453" y="0"/>
                  </a:lnTo>
                  <a:lnTo>
                    <a:pt x="453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26" y="56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226" y="283"/>
                  </a:lnTo>
                  <a:lnTo>
                    <a:pt x="226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3" name="Freeform 17">
              <a:extLst>
                <a:ext uri="{FF2B5EF4-FFF2-40B4-BE49-F238E27FC236}">
                  <a16:creationId xmlns:a16="http://schemas.microsoft.com/office/drawing/2014/main" id="{6DDCEA14-5B35-4E2E-B5C5-3335B1011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01" cy="851"/>
            </a:xfrm>
            <a:custGeom>
              <a:avLst/>
              <a:gdLst>
                <a:gd name="T0" fmla="*/ 1701 w 1701"/>
                <a:gd name="T1" fmla="*/ 397 h 851"/>
                <a:gd name="T2" fmla="*/ 1701 w 1701"/>
                <a:gd name="T3" fmla="*/ 57 h 851"/>
                <a:gd name="T4" fmla="*/ 1247 w 1701"/>
                <a:gd name="T5" fmla="*/ 57 h 851"/>
                <a:gd name="T6" fmla="*/ 1247 w 1701"/>
                <a:gd name="T7" fmla="*/ 114 h 851"/>
                <a:gd name="T8" fmla="*/ 1191 w 1701"/>
                <a:gd name="T9" fmla="*/ 114 h 851"/>
                <a:gd name="T10" fmla="*/ 1191 w 1701"/>
                <a:gd name="T11" fmla="*/ 0 h 851"/>
                <a:gd name="T12" fmla="*/ 964 w 1701"/>
                <a:gd name="T13" fmla="*/ 0 h 851"/>
                <a:gd name="T14" fmla="*/ 964 w 1701"/>
                <a:gd name="T15" fmla="*/ 57 h 851"/>
                <a:gd name="T16" fmla="*/ 907 w 1701"/>
                <a:gd name="T17" fmla="*/ 57 h 851"/>
                <a:gd name="T18" fmla="*/ 907 w 1701"/>
                <a:gd name="T19" fmla="*/ 114 h 851"/>
                <a:gd name="T20" fmla="*/ 794 w 1701"/>
                <a:gd name="T21" fmla="*/ 114 h 851"/>
                <a:gd name="T22" fmla="*/ 794 w 1701"/>
                <a:gd name="T23" fmla="*/ 171 h 851"/>
                <a:gd name="T24" fmla="*/ 567 w 1701"/>
                <a:gd name="T25" fmla="*/ 171 h 851"/>
                <a:gd name="T26" fmla="*/ 567 w 1701"/>
                <a:gd name="T27" fmla="*/ 227 h 851"/>
                <a:gd name="T28" fmla="*/ 454 w 1701"/>
                <a:gd name="T29" fmla="*/ 227 h 851"/>
                <a:gd name="T30" fmla="*/ 454 w 1701"/>
                <a:gd name="T31" fmla="*/ 284 h 851"/>
                <a:gd name="T32" fmla="*/ 510 w 1701"/>
                <a:gd name="T33" fmla="*/ 284 h 851"/>
                <a:gd name="T34" fmla="*/ 510 w 1701"/>
                <a:gd name="T35" fmla="*/ 397 h 851"/>
                <a:gd name="T36" fmla="*/ 340 w 1701"/>
                <a:gd name="T37" fmla="*/ 397 h 851"/>
                <a:gd name="T38" fmla="*/ 340 w 1701"/>
                <a:gd name="T39" fmla="*/ 454 h 851"/>
                <a:gd name="T40" fmla="*/ 397 w 1701"/>
                <a:gd name="T41" fmla="*/ 454 h 851"/>
                <a:gd name="T42" fmla="*/ 397 w 1701"/>
                <a:gd name="T43" fmla="*/ 511 h 851"/>
                <a:gd name="T44" fmla="*/ 283 w 1701"/>
                <a:gd name="T45" fmla="*/ 511 h 851"/>
                <a:gd name="T46" fmla="*/ 283 w 1701"/>
                <a:gd name="T47" fmla="*/ 624 h 851"/>
                <a:gd name="T48" fmla="*/ 227 w 1701"/>
                <a:gd name="T49" fmla="*/ 624 h 851"/>
                <a:gd name="T50" fmla="*/ 227 w 1701"/>
                <a:gd name="T51" fmla="*/ 454 h 851"/>
                <a:gd name="T52" fmla="*/ 170 w 1701"/>
                <a:gd name="T53" fmla="*/ 454 h 851"/>
                <a:gd name="T54" fmla="*/ 170 w 1701"/>
                <a:gd name="T55" fmla="*/ 681 h 851"/>
                <a:gd name="T56" fmla="*/ 57 w 1701"/>
                <a:gd name="T57" fmla="*/ 681 h 851"/>
                <a:gd name="T58" fmla="*/ 57 w 1701"/>
                <a:gd name="T59" fmla="*/ 624 h 851"/>
                <a:gd name="T60" fmla="*/ 0 w 1701"/>
                <a:gd name="T61" fmla="*/ 624 h 851"/>
                <a:gd name="T62" fmla="*/ 0 w 1701"/>
                <a:gd name="T63" fmla="*/ 794 h 851"/>
                <a:gd name="T64" fmla="*/ 170 w 1701"/>
                <a:gd name="T65" fmla="*/ 794 h 851"/>
                <a:gd name="T66" fmla="*/ 170 w 1701"/>
                <a:gd name="T67" fmla="*/ 851 h 851"/>
                <a:gd name="T68" fmla="*/ 227 w 1701"/>
                <a:gd name="T69" fmla="*/ 851 h 851"/>
                <a:gd name="T70" fmla="*/ 227 w 1701"/>
                <a:gd name="T71" fmla="*/ 738 h 851"/>
                <a:gd name="T72" fmla="*/ 340 w 1701"/>
                <a:gd name="T73" fmla="*/ 738 h 851"/>
                <a:gd name="T74" fmla="*/ 340 w 1701"/>
                <a:gd name="T75" fmla="*/ 851 h 851"/>
                <a:gd name="T76" fmla="*/ 397 w 1701"/>
                <a:gd name="T77" fmla="*/ 851 h 851"/>
                <a:gd name="T78" fmla="*/ 397 w 1701"/>
                <a:gd name="T79" fmla="*/ 794 h 851"/>
                <a:gd name="T80" fmla="*/ 510 w 1701"/>
                <a:gd name="T81" fmla="*/ 794 h 851"/>
                <a:gd name="T82" fmla="*/ 510 w 1701"/>
                <a:gd name="T83" fmla="*/ 738 h 851"/>
                <a:gd name="T84" fmla="*/ 624 w 1701"/>
                <a:gd name="T85" fmla="*/ 738 h 851"/>
                <a:gd name="T86" fmla="*/ 624 w 1701"/>
                <a:gd name="T87" fmla="*/ 624 h 851"/>
                <a:gd name="T88" fmla="*/ 850 w 1701"/>
                <a:gd name="T89" fmla="*/ 624 h 851"/>
                <a:gd name="T90" fmla="*/ 850 w 1701"/>
                <a:gd name="T91" fmla="*/ 567 h 851"/>
                <a:gd name="T92" fmla="*/ 964 w 1701"/>
                <a:gd name="T93" fmla="*/ 567 h 851"/>
                <a:gd name="T94" fmla="*/ 964 w 1701"/>
                <a:gd name="T95" fmla="*/ 624 h 851"/>
                <a:gd name="T96" fmla="*/ 1021 w 1701"/>
                <a:gd name="T97" fmla="*/ 624 h 851"/>
                <a:gd name="T98" fmla="*/ 1021 w 1701"/>
                <a:gd name="T99" fmla="*/ 567 h 851"/>
                <a:gd name="T100" fmla="*/ 1077 w 1701"/>
                <a:gd name="T101" fmla="*/ 567 h 851"/>
                <a:gd name="T102" fmla="*/ 1077 w 1701"/>
                <a:gd name="T103" fmla="*/ 511 h 851"/>
                <a:gd name="T104" fmla="*/ 1134 w 1701"/>
                <a:gd name="T105" fmla="*/ 511 h 851"/>
                <a:gd name="T106" fmla="*/ 1134 w 1701"/>
                <a:gd name="T107" fmla="*/ 454 h 851"/>
                <a:gd name="T108" fmla="*/ 1361 w 1701"/>
                <a:gd name="T109" fmla="*/ 454 h 851"/>
                <a:gd name="T110" fmla="*/ 1361 w 1701"/>
                <a:gd name="T111" fmla="*/ 397 h 851"/>
                <a:gd name="T112" fmla="*/ 1701 w 1701"/>
                <a:gd name="T113" fmla="*/ 397 h 85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701" h="851">
                  <a:moveTo>
                    <a:pt x="1701" y="397"/>
                  </a:moveTo>
                  <a:lnTo>
                    <a:pt x="1701" y="57"/>
                  </a:lnTo>
                  <a:lnTo>
                    <a:pt x="1247" y="57"/>
                  </a:lnTo>
                  <a:lnTo>
                    <a:pt x="1247" y="114"/>
                  </a:lnTo>
                  <a:lnTo>
                    <a:pt x="1191" y="114"/>
                  </a:lnTo>
                  <a:lnTo>
                    <a:pt x="119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3" y="511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38"/>
                  </a:lnTo>
                  <a:lnTo>
                    <a:pt x="340" y="73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0" y="794"/>
                  </a:lnTo>
                  <a:lnTo>
                    <a:pt x="510" y="738"/>
                  </a:lnTo>
                  <a:lnTo>
                    <a:pt x="624" y="738"/>
                  </a:lnTo>
                  <a:lnTo>
                    <a:pt x="624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077" y="567"/>
                  </a:lnTo>
                  <a:lnTo>
                    <a:pt x="1077" y="511"/>
                  </a:lnTo>
                  <a:lnTo>
                    <a:pt x="1134" y="511"/>
                  </a:lnTo>
                  <a:lnTo>
                    <a:pt x="1134" y="454"/>
                  </a:lnTo>
                  <a:lnTo>
                    <a:pt x="1361" y="454"/>
                  </a:lnTo>
                  <a:lnTo>
                    <a:pt x="1361" y="397"/>
                  </a:lnTo>
                  <a:lnTo>
                    <a:pt x="1701" y="39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4" name="Freeform 18">
              <a:extLst>
                <a:ext uri="{FF2B5EF4-FFF2-40B4-BE49-F238E27FC236}">
                  <a16:creationId xmlns:a16="http://schemas.microsoft.com/office/drawing/2014/main" id="{56909867-23F1-4912-BC29-D77F280B8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681"/>
            </a:xfrm>
            <a:custGeom>
              <a:avLst/>
              <a:gdLst>
                <a:gd name="T0" fmla="*/ 0 w 680"/>
                <a:gd name="T1" fmla="*/ 0 h 681"/>
                <a:gd name="T2" fmla="*/ 0 w 680"/>
                <a:gd name="T3" fmla="*/ 511 h 681"/>
                <a:gd name="T4" fmla="*/ 57 w 680"/>
                <a:gd name="T5" fmla="*/ 511 h 681"/>
                <a:gd name="T6" fmla="*/ 57 w 680"/>
                <a:gd name="T7" fmla="*/ 567 h 681"/>
                <a:gd name="T8" fmla="*/ 227 w 680"/>
                <a:gd name="T9" fmla="*/ 567 h 681"/>
                <a:gd name="T10" fmla="*/ 227 w 680"/>
                <a:gd name="T11" fmla="*/ 624 h 681"/>
                <a:gd name="T12" fmla="*/ 397 w 680"/>
                <a:gd name="T13" fmla="*/ 624 h 681"/>
                <a:gd name="T14" fmla="*/ 397 w 680"/>
                <a:gd name="T15" fmla="*/ 681 h 681"/>
                <a:gd name="T16" fmla="*/ 680 w 680"/>
                <a:gd name="T17" fmla="*/ 681 h 681"/>
                <a:gd name="T18" fmla="*/ 680 w 680"/>
                <a:gd name="T19" fmla="*/ 567 h 681"/>
                <a:gd name="T20" fmla="*/ 624 w 680"/>
                <a:gd name="T21" fmla="*/ 567 h 681"/>
                <a:gd name="T22" fmla="*/ 624 w 680"/>
                <a:gd name="T23" fmla="*/ 511 h 681"/>
                <a:gd name="T24" fmla="*/ 680 w 680"/>
                <a:gd name="T25" fmla="*/ 511 h 681"/>
                <a:gd name="T26" fmla="*/ 680 w 680"/>
                <a:gd name="T27" fmla="*/ 341 h 681"/>
                <a:gd name="T28" fmla="*/ 624 w 680"/>
                <a:gd name="T29" fmla="*/ 341 h 681"/>
                <a:gd name="T30" fmla="*/ 624 w 680"/>
                <a:gd name="T31" fmla="*/ 171 h 681"/>
                <a:gd name="T32" fmla="*/ 510 w 680"/>
                <a:gd name="T33" fmla="*/ 171 h 681"/>
                <a:gd name="T34" fmla="*/ 510 w 680"/>
                <a:gd name="T35" fmla="*/ 114 h 681"/>
                <a:gd name="T36" fmla="*/ 454 w 680"/>
                <a:gd name="T37" fmla="*/ 114 h 681"/>
                <a:gd name="T38" fmla="*/ 454 w 680"/>
                <a:gd name="T39" fmla="*/ 57 h 681"/>
                <a:gd name="T40" fmla="*/ 284 w 680"/>
                <a:gd name="T41" fmla="*/ 57 h 681"/>
                <a:gd name="T42" fmla="*/ 284 w 680"/>
                <a:gd name="T43" fmla="*/ 114 h 681"/>
                <a:gd name="T44" fmla="*/ 227 w 680"/>
                <a:gd name="T45" fmla="*/ 114 h 681"/>
                <a:gd name="T46" fmla="*/ 227 w 680"/>
                <a:gd name="T47" fmla="*/ 57 h 681"/>
                <a:gd name="T48" fmla="*/ 57 w 680"/>
                <a:gd name="T49" fmla="*/ 57 h 681"/>
                <a:gd name="T50" fmla="*/ 57 w 680"/>
                <a:gd name="T51" fmla="*/ 0 h 681"/>
                <a:gd name="T52" fmla="*/ 0 w 680"/>
                <a:gd name="T53" fmla="*/ 0 h 68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80" h="681">
                  <a:moveTo>
                    <a:pt x="0" y="0"/>
                  </a:move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680" y="681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80" y="341"/>
                  </a:lnTo>
                  <a:lnTo>
                    <a:pt x="624" y="341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5" name="Freeform 19">
              <a:extLst>
                <a:ext uri="{FF2B5EF4-FFF2-40B4-BE49-F238E27FC236}">
                  <a16:creationId xmlns:a16="http://schemas.microsoft.com/office/drawing/2014/main" id="{A07D9C97-4A43-4FF6-B568-8509816BA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11"/>
              <a:ext cx="1191" cy="907"/>
            </a:xfrm>
            <a:custGeom>
              <a:avLst/>
              <a:gdLst>
                <a:gd name="T0" fmla="*/ 1191 w 1191"/>
                <a:gd name="T1" fmla="*/ 907 h 907"/>
                <a:gd name="T2" fmla="*/ 1021 w 1191"/>
                <a:gd name="T3" fmla="*/ 907 h 907"/>
                <a:gd name="T4" fmla="*/ 1021 w 1191"/>
                <a:gd name="T5" fmla="*/ 850 h 907"/>
                <a:gd name="T6" fmla="*/ 851 w 1191"/>
                <a:gd name="T7" fmla="*/ 850 h 907"/>
                <a:gd name="T8" fmla="*/ 851 w 1191"/>
                <a:gd name="T9" fmla="*/ 907 h 907"/>
                <a:gd name="T10" fmla="*/ 794 w 1191"/>
                <a:gd name="T11" fmla="*/ 907 h 907"/>
                <a:gd name="T12" fmla="*/ 794 w 1191"/>
                <a:gd name="T13" fmla="*/ 850 h 907"/>
                <a:gd name="T14" fmla="*/ 624 w 1191"/>
                <a:gd name="T15" fmla="*/ 850 h 907"/>
                <a:gd name="T16" fmla="*/ 624 w 1191"/>
                <a:gd name="T17" fmla="*/ 793 h 907"/>
                <a:gd name="T18" fmla="*/ 567 w 1191"/>
                <a:gd name="T19" fmla="*/ 793 h 907"/>
                <a:gd name="T20" fmla="*/ 567 w 1191"/>
                <a:gd name="T21" fmla="*/ 850 h 907"/>
                <a:gd name="T22" fmla="*/ 227 w 1191"/>
                <a:gd name="T23" fmla="*/ 850 h 907"/>
                <a:gd name="T24" fmla="*/ 227 w 1191"/>
                <a:gd name="T25" fmla="*/ 793 h 907"/>
                <a:gd name="T26" fmla="*/ 113 w 1191"/>
                <a:gd name="T27" fmla="*/ 793 h 907"/>
                <a:gd name="T28" fmla="*/ 113 w 1191"/>
                <a:gd name="T29" fmla="*/ 737 h 907"/>
                <a:gd name="T30" fmla="*/ 170 w 1191"/>
                <a:gd name="T31" fmla="*/ 737 h 907"/>
                <a:gd name="T32" fmla="*/ 170 w 1191"/>
                <a:gd name="T33" fmla="*/ 680 h 907"/>
                <a:gd name="T34" fmla="*/ 0 w 1191"/>
                <a:gd name="T35" fmla="*/ 680 h 907"/>
                <a:gd name="T36" fmla="*/ 0 w 1191"/>
                <a:gd name="T37" fmla="*/ 567 h 907"/>
                <a:gd name="T38" fmla="*/ 113 w 1191"/>
                <a:gd name="T39" fmla="*/ 567 h 907"/>
                <a:gd name="T40" fmla="*/ 113 w 1191"/>
                <a:gd name="T41" fmla="*/ 510 h 907"/>
                <a:gd name="T42" fmla="*/ 170 w 1191"/>
                <a:gd name="T43" fmla="*/ 510 h 907"/>
                <a:gd name="T44" fmla="*/ 170 w 1191"/>
                <a:gd name="T45" fmla="*/ 453 h 907"/>
                <a:gd name="T46" fmla="*/ 227 w 1191"/>
                <a:gd name="T47" fmla="*/ 453 h 907"/>
                <a:gd name="T48" fmla="*/ 227 w 1191"/>
                <a:gd name="T49" fmla="*/ 340 h 907"/>
                <a:gd name="T50" fmla="*/ 170 w 1191"/>
                <a:gd name="T51" fmla="*/ 340 h 907"/>
                <a:gd name="T52" fmla="*/ 170 w 1191"/>
                <a:gd name="T53" fmla="*/ 226 h 907"/>
                <a:gd name="T54" fmla="*/ 227 w 1191"/>
                <a:gd name="T55" fmla="*/ 226 h 907"/>
                <a:gd name="T56" fmla="*/ 227 w 1191"/>
                <a:gd name="T57" fmla="*/ 0 h 907"/>
                <a:gd name="T58" fmla="*/ 284 w 1191"/>
                <a:gd name="T59" fmla="*/ 0 h 907"/>
                <a:gd name="T60" fmla="*/ 284 w 1191"/>
                <a:gd name="T61" fmla="*/ 56 h 907"/>
                <a:gd name="T62" fmla="*/ 454 w 1191"/>
                <a:gd name="T63" fmla="*/ 56 h 907"/>
                <a:gd name="T64" fmla="*/ 454 w 1191"/>
                <a:gd name="T65" fmla="*/ 113 h 907"/>
                <a:gd name="T66" fmla="*/ 680 w 1191"/>
                <a:gd name="T67" fmla="*/ 113 h 907"/>
                <a:gd name="T68" fmla="*/ 680 w 1191"/>
                <a:gd name="T69" fmla="*/ 56 h 907"/>
                <a:gd name="T70" fmla="*/ 737 w 1191"/>
                <a:gd name="T71" fmla="*/ 56 h 907"/>
                <a:gd name="T72" fmla="*/ 737 w 1191"/>
                <a:gd name="T73" fmla="*/ 113 h 907"/>
                <a:gd name="T74" fmla="*/ 851 w 1191"/>
                <a:gd name="T75" fmla="*/ 113 h 907"/>
                <a:gd name="T76" fmla="*/ 851 w 1191"/>
                <a:gd name="T77" fmla="*/ 170 h 907"/>
                <a:gd name="T78" fmla="*/ 794 w 1191"/>
                <a:gd name="T79" fmla="*/ 170 h 907"/>
                <a:gd name="T80" fmla="*/ 794 w 1191"/>
                <a:gd name="T81" fmla="*/ 283 h 907"/>
                <a:gd name="T82" fmla="*/ 1021 w 1191"/>
                <a:gd name="T83" fmla="*/ 283 h 907"/>
                <a:gd name="T84" fmla="*/ 1021 w 1191"/>
                <a:gd name="T85" fmla="*/ 397 h 907"/>
                <a:gd name="T86" fmla="*/ 1077 w 1191"/>
                <a:gd name="T87" fmla="*/ 397 h 907"/>
                <a:gd name="T88" fmla="*/ 1077 w 1191"/>
                <a:gd name="T89" fmla="*/ 510 h 907"/>
                <a:gd name="T90" fmla="*/ 1191 w 1191"/>
                <a:gd name="T91" fmla="*/ 510 h 907"/>
                <a:gd name="T92" fmla="*/ 1191 w 1191"/>
                <a:gd name="T93" fmla="*/ 907 h 90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91" h="907">
                  <a:moveTo>
                    <a:pt x="1191" y="907"/>
                  </a:moveTo>
                  <a:lnTo>
                    <a:pt x="1021" y="907"/>
                  </a:lnTo>
                  <a:lnTo>
                    <a:pt x="1021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624" y="850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851" y="113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1021" y="283"/>
                  </a:lnTo>
                  <a:lnTo>
                    <a:pt x="1021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1191" y="510"/>
                  </a:lnTo>
                  <a:lnTo>
                    <a:pt x="1191" y="90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6" name="Freeform 20">
              <a:extLst>
                <a:ext uri="{FF2B5EF4-FFF2-40B4-BE49-F238E27FC236}">
                  <a16:creationId xmlns:a16="http://schemas.microsoft.com/office/drawing/2014/main" id="{09F0B825-3374-4848-94B3-AB451047B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967"/>
              <a:ext cx="624" cy="681"/>
            </a:xfrm>
            <a:custGeom>
              <a:avLst/>
              <a:gdLst>
                <a:gd name="T0" fmla="*/ 397 w 624"/>
                <a:gd name="T1" fmla="*/ 681 h 681"/>
                <a:gd name="T2" fmla="*/ 567 w 624"/>
                <a:gd name="T3" fmla="*/ 681 h 681"/>
                <a:gd name="T4" fmla="*/ 567 w 624"/>
                <a:gd name="T5" fmla="*/ 397 h 681"/>
                <a:gd name="T6" fmla="*/ 624 w 624"/>
                <a:gd name="T7" fmla="*/ 397 h 681"/>
                <a:gd name="T8" fmla="*/ 624 w 624"/>
                <a:gd name="T9" fmla="*/ 227 h 681"/>
                <a:gd name="T10" fmla="*/ 397 w 624"/>
                <a:gd name="T11" fmla="*/ 227 h 681"/>
                <a:gd name="T12" fmla="*/ 397 w 624"/>
                <a:gd name="T13" fmla="*/ 284 h 681"/>
                <a:gd name="T14" fmla="*/ 340 w 624"/>
                <a:gd name="T15" fmla="*/ 284 h 681"/>
                <a:gd name="T16" fmla="*/ 340 w 624"/>
                <a:gd name="T17" fmla="*/ 170 h 681"/>
                <a:gd name="T18" fmla="*/ 283 w 624"/>
                <a:gd name="T19" fmla="*/ 170 h 681"/>
                <a:gd name="T20" fmla="*/ 283 w 624"/>
                <a:gd name="T21" fmla="*/ 114 h 681"/>
                <a:gd name="T22" fmla="*/ 340 w 624"/>
                <a:gd name="T23" fmla="*/ 114 h 681"/>
                <a:gd name="T24" fmla="*/ 340 w 624"/>
                <a:gd name="T25" fmla="*/ 57 h 681"/>
                <a:gd name="T26" fmla="*/ 283 w 624"/>
                <a:gd name="T27" fmla="*/ 57 h 681"/>
                <a:gd name="T28" fmla="*/ 283 w 624"/>
                <a:gd name="T29" fmla="*/ 0 h 681"/>
                <a:gd name="T30" fmla="*/ 170 w 624"/>
                <a:gd name="T31" fmla="*/ 0 h 681"/>
                <a:gd name="T32" fmla="*/ 170 w 624"/>
                <a:gd name="T33" fmla="*/ 114 h 681"/>
                <a:gd name="T34" fmla="*/ 0 w 624"/>
                <a:gd name="T35" fmla="*/ 114 h 681"/>
                <a:gd name="T36" fmla="*/ 0 w 624"/>
                <a:gd name="T37" fmla="*/ 227 h 681"/>
                <a:gd name="T38" fmla="*/ 227 w 624"/>
                <a:gd name="T39" fmla="*/ 227 h 681"/>
                <a:gd name="T40" fmla="*/ 227 w 624"/>
                <a:gd name="T41" fmla="*/ 341 h 681"/>
                <a:gd name="T42" fmla="*/ 283 w 624"/>
                <a:gd name="T43" fmla="*/ 341 h 681"/>
                <a:gd name="T44" fmla="*/ 283 w 624"/>
                <a:gd name="T45" fmla="*/ 454 h 681"/>
                <a:gd name="T46" fmla="*/ 397 w 624"/>
                <a:gd name="T47" fmla="*/ 454 h 681"/>
                <a:gd name="T48" fmla="*/ 397 w 624"/>
                <a:gd name="T49" fmla="*/ 681 h 6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4" h="681">
                  <a:moveTo>
                    <a:pt x="397" y="681"/>
                  </a:moveTo>
                  <a:lnTo>
                    <a:pt x="567" y="68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283" y="341"/>
                  </a:lnTo>
                  <a:lnTo>
                    <a:pt x="283" y="454"/>
                  </a:lnTo>
                  <a:lnTo>
                    <a:pt x="397" y="454"/>
                  </a:lnTo>
                  <a:lnTo>
                    <a:pt x="397" y="68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7" name="Freeform 21">
              <a:extLst>
                <a:ext uri="{FF2B5EF4-FFF2-40B4-BE49-F238E27FC236}">
                  <a16:creationId xmlns:a16="http://schemas.microsoft.com/office/drawing/2014/main" id="{06A08AB8-F9AD-48A5-A9F9-385BF0A8E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400"/>
              <a:ext cx="680" cy="851"/>
            </a:xfrm>
            <a:custGeom>
              <a:avLst/>
              <a:gdLst>
                <a:gd name="T0" fmla="*/ 0 w 680"/>
                <a:gd name="T1" fmla="*/ 567 h 851"/>
                <a:gd name="T2" fmla="*/ 0 w 680"/>
                <a:gd name="T3" fmla="*/ 397 h 851"/>
                <a:gd name="T4" fmla="*/ 113 w 680"/>
                <a:gd name="T5" fmla="*/ 397 h 851"/>
                <a:gd name="T6" fmla="*/ 113 w 680"/>
                <a:gd name="T7" fmla="*/ 0 h 851"/>
                <a:gd name="T8" fmla="*/ 227 w 680"/>
                <a:gd name="T9" fmla="*/ 0 h 851"/>
                <a:gd name="T10" fmla="*/ 227 w 680"/>
                <a:gd name="T11" fmla="*/ 57 h 851"/>
                <a:gd name="T12" fmla="*/ 454 w 680"/>
                <a:gd name="T13" fmla="*/ 57 h 851"/>
                <a:gd name="T14" fmla="*/ 454 w 680"/>
                <a:gd name="T15" fmla="*/ 114 h 851"/>
                <a:gd name="T16" fmla="*/ 510 w 680"/>
                <a:gd name="T17" fmla="*/ 114 h 851"/>
                <a:gd name="T18" fmla="*/ 510 w 680"/>
                <a:gd name="T19" fmla="*/ 170 h 851"/>
                <a:gd name="T20" fmla="*/ 567 w 680"/>
                <a:gd name="T21" fmla="*/ 170 h 851"/>
                <a:gd name="T22" fmla="*/ 567 w 680"/>
                <a:gd name="T23" fmla="*/ 340 h 851"/>
                <a:gd name="T24" fmla="*/ 624 w 680"/>
                <a:gd name="T25" fmla="*/ 340 h 851"/>
                <a:gd name="T26" fmla="*/ 624 w 680"/>
                <a:gd name="T27" fmla="*/ 511 h 851"/>
                <a:gd name="T28" fmla="*/ 680 w 680"/>
                <a:gd name="T29" fmla="*/ 511 h 851"/>
                <a:gd name="T30" fmla="*/ 680 w 680"/>
                <a:gd name="T31" fmla="*/ 624 h 851"/>
                <a:gd name="T32" fmla="*/ 567 w 680"/>
                <a:gd name="T33" fmla="*/ 624 h 851"/>
                <a:gd name="T34" fmla="*/ 567 w 680"/>
                <a:gd name="T35" fmla="*/ 794 h 851"/>
                <a:gd name="T36" fmla="*/ 227 w 680"/>
                <a:gd name="T37" fmla="*/ 794 h 851"/>
                <a:gd name="T38" fmla="*/ 227 w 680"/>
                <a:gd name="T39" fmla="*/ 851 h 851"/>
                <a:gd name="T40" fmla="*/ 170 w 680"/>
                <a:gd name="T41" fmla="*/ 851 h 851"/>
                <a:gd name="T42" fmla="*/ 170 w 680"/>
                <a:gd name="T43" fmla="*/ 737 h 851"/>
                <a:gd name="T44" fmla="*/ 113 w 680"/>
                <a:gd name="T45" fmla="*/ 737 h 851"/>
                <a:gd name="T46" fmla="*/ 113 w 680"/>
                <a:gd name="T47" fmla="*/ 681 h 851"/>
                <a:gd name="T48" fmla="*/ 170 w 680"/>
                <a:gd name="T49" fmla="*/ 681 h 851"/>
                <a:gd name="T50" fmla="*/ 170 w 680"/>
                <a:gd name="T51" fmla="*/ 624 h 851"/>
                <a:gd name="T52" fmla="*/ 113 w 680"/>
                <a:gd name="T53" fmla="*/ 624 h 851"/>
                <a:gd name="T54" fmla="*/ 113 w 680"/>
                <a:gd name="T55" fmla="*/ 567 h 851"/>
                <a:gd name="T56" fmla="*/ 0 w 680"/>
                <a:gd name="T57" fmla="*/ 567 h 8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80" h="851">
                  <a:moveTo>
                    <a:pt x="0" y="567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511"/>
                  </a:lnTo>
                  <a:lnTo>
                    <a:pt x="680" y="511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6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8" name="Freeform 22">
              <a:extLst>
                <a:ext uri="{FF2B5EF4-FFF2-40B4-BE49-F238E27FC236}">
                  <a16:creationId xmlns:a16="http://schemas.microsoft.com/office/drawing/2014/main" id="{FF8509F2-3B13-4DA7-9ADA-065533C5C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230"/>
              <a:ext cx="283" cy="624"/>
            </a:xfrm>
            <a:custGeom>
              <a:avLst/>
              <a:gdLst>
                <a:gd name="T0" fmla="*/ 283 w 283"/>
                <a:gd name="T1" fmla="*/ 170 h 624"/>
                <a:gd name="T2" fmla="*/ 283 w 283"/>
                <a:gd name="T3" fmla="*/ 57 h 624"/>
                <a:gd name="T4" fmla="*/ 170 w 283"/>
                <a:gd name="T5" fmla="*/ 57 h 624"/>
                <a:gd name="T6" fmla="*/ 170 w 283"/>
                <a:gd name="T7" fmla="*/ 0 h 624"/>
                <a:gd name="T8" fmla="*/ 56 w 283"/>
                <a:gd name="T9" fmla="*/ 0 h 624"/>
                <a:gd name="T10" fmla="*/ 56 w 283"/>
                <a:gd name="T11" fmla="*/ 227 h 624"/>
                <a:gd name="T12" fmla="*/ 0 w 283"/>
                <a:gd name="T13" fmla="*/ 227 h 624"/>
                <a:gd name="T14" fmla="*/ 0 w 283"/>
                <a:gd name="T15" fmla="*/ 397 h 624"/>
                <a:gd name="T16" fmla="*/ 56 w 283"/>
                <a:gd name="T17" fmla="*/ 397 h 624"/>
                <a:gd name="T18" fmla="*/ 56 w 283"/>
                <a:gd name="T19" fmla="*/ 624 h 624"/>
                <a:gd name="T20" fmla="*/ 113 w 283"/>
                <a:gd name="T21" fmla="*/ 624 h 624"/>
                <a:gd name="T22" fmla="*/ 113 w 283"/>
                <a:gd name="T23" fmla="*/ 567 h 624"/>
                <a:gd name="T24" fmla="*/ 226 w 283"/>
                <a:gd name="T25" fmla="*/ 567 h 624"/>
                <a:gd name="T26" fmla="*/ 226 w 283"/>
                <a:gd name="T27" fmla="*/ 170 h 624"/>
                <a:gd name="T28" fmla="*/ 283 w 283"/>
                <a:gd name="T29" fmla="*/ 170 h 6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3" h="624">
                  <a:moveTo>
                    <a:pt x="283" y="170"/>
                  </a:move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170"/>
                  </a:lnTo>
                  <a:lnTo>
                    <a:pt x="283" y="17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" name="Freeform 23">
              <a:extLst>
                <a:ext uri="{FF2B5EF4-FFF2-40B4-BE49-F238E27FC236}">
                  <a16:creationId xmlns:a16="http://schemas.microsoft.com/office/drawing/2014/main" id="{B20C9874-9A7F-4260-B91B-4E73BD7EC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173"/>
              <a:ext cx="737" cy="908"/>
            </a:xfrm>
            <a:custGeom>
              <a:avLst/>
              <a:gdLst>
                <a:gd name="T0" fmla="*/ 170 w 737"/>
                <a:gd name="T1" fmla="*/ 0 h 908"/>
                <a:gd name="T2" fmla="*/ 170 w 737"/>
                <a:gd name="T3" fmla="*/ 171 h 908"/>
                <a:gd name="T4" fmla="*/ 227 w 737"/>
                <a:gd name="T5" fmla="*/ 171 h 908"/>
                <a:gd name="T6" fmla="*/ 227 w 737"/>
                <a:gd name="T7" fmla="*/ 341 h 908"/>
                <a:gd name="T8" fmla="*/ 170 w 737"/>
                <a:gd name="T9" fmla="*/ 341 h 908"/>
                <a:gd name="T10" fmla="*/ 170 w 737"/>
                <a:gd name="T11" fmla="*/ 454 h 908"/>
                <a:gd name="T12" fmla="*/ 113 w 737"/>
                <a:gd name="T13" fmla="*/ 454 h 908"/>
                <a:gd name="T14" fmla="*/ 113 w 737"/>
                <a:gd name="T15" fmla="*/ 567 h 908"/>
                <a:gd name="T16" fmla="*/ 0 w 737"/>
                <a:gd name="T17" fmla="*/ 567 h 908"/>
                <a:gd name="T18" fmla="*/ 0 w 737"/>
                <a:gd name="T19" fmla="*/ 738 h 908"/>
                <a:gd name="T20" fmla="*/ 57 w 737"/>
                <a:gd name="T21" fmla="*/ 738 h 908"/>
                <a:gd name="T22" fmla="*/ 57 w 737"/>
                <a:gd name="T23" fmla="*/ 794 h 908"/>
                <a:gd name="T24" fmla="*/ 227 w 737"/>
                <a:gd name="T25" fmla="*/ 794 h 908"/>
                <a:gd name="T26" fmla="*/ 227 w 737"/>
                <a:gd name="T27" fmla="*/ 851 h 908"/>
                <a:gd name="T28" fmla="*/ 453 w 737"/>
                <a:gd name="T29" fmla="*/ 851 h 908"/>
                <a:gd name="T30" fmla="*/ 453 w 737"/>
                <a:gd name="T31" fmla="*/ 794 h 908"/>
                <a:gd name="T32" fmla="*/ 510 w 737"/>
                <a:gd name="T33" fmla="*/ 794 h 908"/>
                <a:gd name="T34" fmla="*/ 510 w 737"/>
                <a:gd name="T35" fmla="*/ 851 h 908"/>
                <a:gd name="T36" fmla="*/ 624 w 737"/>
                <a:gd name="T37" fmla="*/ 851 h 908"/>
                <a:gd name="T38" fmla="*/ 624 w 737"/>
                <a:gd name="T39" fmla="*/ 908 h 908"/>
                <a:gd name="T40" fmla="*/ 737 w 737"/>
                <a:gd name="T41" fmla="*/ 908 h 908"/>
                <a:gd name="T42" fmla="*/ 737 w 737"/>
                <a:gd name="T43" fmla="*/ 681 h 908"/>
                <a:gd name="T44" fmla="*/ 680 w 737"/>
                <a:gd name="T45" fmla="*/ 681 h 908"/>
                <a:gd name="T46" fmla="*/ 680 w 737"/>
                <a:gd name="T47" fmla="*/ 454 h 908"/>
                <a:gd name="T48" fmla="*/ 624 w 737"/>
                <a:gd name="T49" fmla="*/ 454 h 908"/>
                <a:gd name="T50" fmla="*/ 624 w 737"/>
                <a:gd name="T51" fmla="*/ 341 h 908"/>
                <a:gd name="T52" fmla="*/ 567 w 737"/>
                <a:gd name="T53" fmla="*/ 341 h 908"/>
                <a:gd name="T54" fmla="*/ 567 w 737"/>
                <a:gd name="T55" fmla="*/ 284 h 908"/>
                <a:gd name="T56" fmla="*/ 510 w 737"/>
                <a:gd name="T57" fmla="*/ 284 h 908"/>
                <a:gd name="T58" fmla="*/ 510 w 737"/>
                <a:gd name="T59" fmla="*/ 227 h 908"/>
                <a:gd name="T60" fmla="*/ 397 w 737"/>
                <a:gd name="T61" fmla="*/ 227 h 908"/>
                <a:gd name="T62" fmla="*/ 397 w 737"/>
                <a:gd name="T63" fmla="*/ 57 h 908"/>
                <a:gd name="T64" fmla="*/ 227 w 737"/>
                <a:gd name="T65" fmla="*/ 57 h 908"/>
                <a:gd name="T66" fmla="*/ 227 w 737"/>
                <a:gd name="T67" fmla="*/ 0 h 908"/>
                <a:gd name="T68" fmla="*/ 170 w 737"/>
                <a:gd name="T69" fmla="*/ 0 h 90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37" h="908">
                  <a:moveTo>
                    <a:pt x="170" y="0"/>
                  </a:moveTo>
                  <a:lnTo>
                    <a:pt x="170" y="171"/>
                  </a:lnTo>
                  <a:lnTo>
                    <a:pt x="227" y="171"/>
                  </a:lnTo>
                  <a:lnTo>
                    <a:pt x="227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794"/>
                  </a:lnTo>
                  <a:lnTo>
                    <a:pt x="227" y="794"/>
                  </a:lnTo>
                  <a:lnTo>
                    <a:pt x="227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624" y="851"/>
                  </a:lnTo>
                  <a:lnTo>
                    <a:pt x="624" y="908"/>
                  </a:lnTo>
                  <a:lnTo>
                    <a:pt x="737" y="908"/>
                  </a:lnTo>
                  <a:lnTo>
                    <a:pt x="737" y="681"/>
                  </a:lnTo>
                  <a:lnTo>
                    <a:pt x="680" y="68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" name="Freeform 24">
              <a:extLst>
                <a:ext uri="{FF2B5EF4-FFF2-40B4-BE49-F238E27FC236}">
                  <a16:creationId xmlns:a16="http://schemas.microsoft.com/office/drawing/2014/main" id="{C3BFA7C4-C85E-4E12-BFE7-AEDD3BCC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60"/>
              <a:ext cx="170" cy="397"/>
            </a:xfrm>
            <a:custGeom>
              <a:avLst/>
              <a:gdLst>
                <a:gd name="T0" fmla="*/ 170 w 170"/>
                <a:gd name="T1" fmla="*/ 397 h 397"/>
                <a:gd name="T2" fmla="*/ 170 w 170"/>
                <a:gd name="T3" fmla="*/ 0 h 397"/>
                <a:gd name="T4" fmla="*/ 0 w 170"/>
                <a:gd name="T5" fmla="*/ 0 h 397"/>
                <a:gd name="T6" fmla="*/ 0 w 170"/>
                <a:gd name="T7" fmla="*/ 113 h 397"/>
                <a:gd name="T8" fmla="*/ 57 w 170"/>
                <a:gd name="T9" fmla="*/ 113 h 397"/>
                <a:gd name="T10" fmla="*/ 57 w 170"/>
                <a:gd name="T11" fmla="*/ 340 h 397"/>
                <a:gd name="T12" fmla="*/ 114 w 170"/>
                <a:gd name="T13" fmla="*/ 340 h 397"/>
                <a:gd name="T14" fmla="*/ 114 w 170"/>
                <a:gd name="T15" fmla="*/ 397 h 397"/>
                <a:gd name="T16" fmla="*/ 170 w 170"/>
                <a:gd name="T17" fmla="*/ 397 h 39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397">
                  <a:moveTo>
                    <a:pt x="170" y="397"/>
                  </a:move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" name="Freeform 25">
              <a:extLst>
                <a:ext uri="{FF2B5EF4-FFF2-40B4-BE49-F238E27FC236}">
                  <a16:creationId xmlns:a16="http://schemas.microsoft.com/office/drawing/2014/main" id="{2132988B-AC0E-49F5-B953-71987619B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060"/>
              <a:ext cx="284" cy="510"/>
            </a:xfrm>
            <a:custGeom>
              <a:avLst/>
              <a:gdLst>
                <a:gd name="T0" fmla="*/ 0 w 284"/>
                <a:gd name="T1" fmla="*/ 0 h 510"/>
                <a:gd name="T2" fmla="*/ 171 w 284"/>
                <a:gd name="T3" fmla="*/ 0 h 510"/>
                <a:gd name="T4" fmla="*/ 171 w 284"/>
                <a:gd name="T5" fmla="*/ 57 h 510"/>
                <a:gd name="T6" fmla="*/ 227 w 284"/>
                <a:gd name="T7" fmla="*/ 57 h 510"/>
                <a:gd name="T8" fmla="*/ 227 w 284"/>
                <a:gd name="T9" fmla="*/ 170 h 510"/>
                <a:gd name="T10" fmla="*/ 171 w 284"/>
                <a:gd name="T11" fmla="*/ 170 h 510"/>
                <a:gd name="T12" fmla="*/ 171 w 284"/>
                <a:gd name="T13" fmla="*/ 284 h 510"/>
                <a:gd name="T14" fmla="*/ 227 w 284"/>
                <a:gd name="T15" fmla="*/ 284 h 510"/>
                <a:gd name="T16" fmla="*/ 227 w 284"/>
                <a:gd name="T17" fmla="*/ 397 h 510"/>
                <a:gd name="T18" fmla="*/ 284 w 284"/>
                <a:gd name="T19" fmla="*/ 397 h 510"/>
                <a:gd name="T20" fmla="*/ 284 w 284"/>
                <a:gd name="T21" fmla="*/ 510 h 510"/>
                <a:gd name="T22" fmla="*/ 227 w 284"/>
                <a:gd name="T23" fmla="*/ 510 h 510"/>
                <a:gd name="T24" fmla="*/ 227 w 284"/>
                <a:gd name="T25" fmla="*/ 454 h 510"/>
                <a:gd name="T26" fmla="*/ 171 w 284"/>
                <a:gd name="T27" fmla="*/ 454 h 510"/>
                <a:gd name="T28" fmla="*/ 171 w 284"/>
                <a:gd name="T29" fmla="*/ 397 h 510"/>
                <a:gd name="T30" fmla="*/ 0 w 284"/>
                <a:gd name="T31" fmla="*/ 397 h 510"/>
                <a:gd name="T32" fmla="*/ 0 w 284"/>
                <a:gd name="T33" fmla="*/ 0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510">
                  <a:moveTo>
                    <a:pt x="0" y="0"/>
                  </a:move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2" name="Freeform 26">
              <a:extLst>
                <a:ext uri="{FF2B5EF4-FFF2-40B4-BE49-F238E27FC236}">
                  <a16:creationId xmlns:a16="http://schemas.microsoft.com/office/drawing/2014/main" id="{0DC8ED9F-80CF-43B8-8A75-631D41CCC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777"/>
              <a:ext cx="454" cy="737"/>
            </a:xfrm>
            <a:custGeom>
              <a:avLst/>
              <a:gdLst>
                <a:gd name="T0" fmla="*/ 397 w 454"/>
                <a:gd name="T1" fmla="*/ 0 h 737"/>
                <a:gd name="T2" fmla="*/ 397 w 454"/>
                <a:gd name="T3" fmla="*/ 396 h 737"/>
                <a:gd name="T4" fmla="*/ 454 w 454"/>
                <a:gd name="T5" fmla="*/ 396 h 737"/>
                <a:gd name="T6" fmla="*/ 454 w 454"/>
                <a:gd name="T7" fmla="*/ 510 h 737"/>
                <a:gd name="T8" fmla="*/ 341 w 454"/>
                <a:gd name="T9" fmla="*/ 510 h 737"/>
                <a:gd name="T10" fmla="*/ 341 w 454"/>
                <a:gd name="T11" fmla="*/ 453 h 737"/>
                <a:gd name="T12" fmla="*/ 227 w 454"/>
                <a:gd name="T13" fmla="*/ 453 h 737"/>
                <a:gd name="T14" fmla="*/ 227 w 454"/>
                <a:gd name="T15" fmla="*/ 680 h 737"/>
                <a:gd name="T16" fmla="*/ 171 w 454"/>
                <a:gd name="T17" fmla="*/ 680 h 737"/>
                <a:gd name="T18" fmla="*/ 171 w 454"/>
                <a:gd name="T19" fmla="*/ 737 h 737"/>
                <a:gd name="T20" fmla="*/ 114 w 454"/>
                <a:gd name="T21" fmla="*/ 737 h 737"/>
                <a:gd name="T22" fmla="*/ 114 w 454"/>
                <a:gd name="T23" fmla="*/ 680 h 737"/>
                <a:gd name="T24" fmla="*/ 57 w 454"/>
                <a:gd name="T25" fmla="*/ 680 h 737"/>
                <a:gd name="T26" fmla="*/ 57 w 454"/>
                <a:gd name="T27" fmla="*/ 623 h 737"/>
                <a:gd name="T28" fmla="*/ 114 w 454"/>
                <a:gd name="T29" fmla="*/ 623 h 737"/>
                <a:gd name="T30" fmla="*/ 114 w 454"/>
                <a:gd name="T31" fmla="*/ 510 h 737"/>
                <a:gd name="T32" fmla="*/ 57 w 454"/>
                <a:gd name="T33" fmla="*/ 510 h 737"/>
                <a:gd name="T34" fmla="*/ 57 w 454"/>
                <a:gd name="T35" fmla="*/ 396 h 737"/>
                <a:gd name="T36" fmla="*/ 0 w 454"/>
                <a:gd name="T37" fmla="*/ 396 h 737"/>
                <a:gd name="T38" fmla="*/ 0 w 454"/>
                <a:gd name="T39" fmla="*/ 283 h 737"/>
                <a:gd name="T40" fmla="*/ 171 w 454"/>
                <a:gd name="T41" fmla="*/ 283 h 737"/>
                <a:gd name="T42" fmla="*/ 171 w 454"/>
                <a:gd name="T43" fmla="*/ 170 h 737"/>
                <a:gd name="T44" fmla="*/ 227 w 454"/>
                <a:gd name="T45" fmla="*/ 170 h 737"/>
                <a:gd name="T46" fmla="*/ 227 w 454"/>
                <a:gd name="T47" fmla="*/ 56 h 737"/>
                <a:gd name="T48" fmla="*/ 284 w 454"/>
                <a:gd name="T49" fmla="*/ 56 h 737"/>
                <a:gd name="T50" fmla="*/ 284 w 454"/>
                <a:gd name="T51" fmla="*/ 0 h 737"/>
                <a:gd name="T52" fmla="*/ 397 w 454"/>
                <a:gd name="T53" fmla="*/ 0 h 73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54" h="737">
                  <a:moveTo>
                    <a:pt x="397" y="0"/>
                  </a:moveTo>
                  <a:lnTo>
                    <a:pt x="397" y="396"/>
                  </a:lnTo>
                  <a:lnTo>
                    <a:pt x="454" y="396"/>
                  </a:lnTo>
                  <a:lnTo>
                    <a:pt x="45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27" y="453"/>
                  </a:lnTo>
                  <a:lnTo>
                    <a:pt x="227" y="680"/>
                  </a:lnTo>
                  <a:lnTo>
                    <a:pt x="171" y="680"/>
                  </a:lnTo>
                  <a:lnTo>
                    <a:pt x="171" y="737"/>
                  </a:lnTo>
                  <a:lnTo>
                    <a:pt x="114" y="737"/>
                  </a:lnTo>
                  <a:lnTo>
                    <a:pt x="114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171" y="283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3" name="Freeform 27">
              <a:extLst>
                <a:ext uri="{FF2B5EF4-FFF2-40B4-BE49-F238E27FC236}">
                  <a16:creationId xmlns:a16="http://schemas.microsoft.com/office/drawing/2014/main" id="{F5C9B4B9-334C-4C81-BEAC-871257714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171" cy="170"/>
            </a:xfrm>
            <a:custGeom>
              <a:avLst/>
              <a:gdLst>
                <a:gd name="T0" fmla="*/ 171 w 171"/>
                <a:gd name="T1" fmla="*/ 0 h 170"/>
                <a:gd name="T2" fmla="*/ 171 w 171"/>
                <a:gd name="T3" fmla="*/ 170 h 170"/>
                <a:gd name="T4" fmla="*/ 0 w 171"/>
                <a:gd name="T5" fmla="*/ 170 h 170"/>
                <a:gd name="T6" fmla="*/ 0 w 171"/>
                <a:gd name="T7" fmla="*/ 113 h 170"/>
                <a:gd name="T8" fmla="*/ 0 w 171"/>
                <a:gd name="T9" fmla="*/ 57 h 170"/>
                <a:gd name="T10" fmla="*/ 57 w 171"/>
                <a:gd name="T11" fmla="*/ 57 h 170"/>
                <a:gd name="T12" fmla="*/ 57 w 171"/>
                <a:gd name="T13" fmla="*/ 0 h 170"/>
                <a:gd name="T14" fmla="*/ 171 w 171"/>
                <a:gd name="T15" fmla="*/ 0 h 1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71" h="170">
                  <a:moveTo>
                    <a:pt x="171" y="0"/>
                  </a:moveTo>
                  <a:lnTo>
                    <a:pt x="171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4" name="Freeform 28">
              <a:extLst>
                <a:ext uri="{FF2B5EF4-FFF2-40B4-BE49-F238E27FC236}">
                  <a16:creationId xmlns:a16="http://schemas.microsoft.com/office/drawing/2014/main" id="{65C6B489-34FF-4541-95A3-724783B04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1493"/>
              <a:ext cx="453" cy="454"/>
            </a:xfrm>
            <a:custGeom>
              <a:avLst/>
              <a:gdLst>
                <a:gd name="T0" fmla="*/ 453 w 453"/>
                <a:gd name="T1" fmla="*/ 284 h 454"/>
                <a:gd name="T2" fmla="*/ 453 w 453"/>
                <a:gd name="T3" fmla="*/ 113 h 454"/>
                <a:gd name="T4" fmla="*/ 397 w 453"/>
                <a:gd name="T5" fmla="*/ 113 h 454"/>
                <a:gd name="T6" fmla="*/ 397 w 453"/>
                <a:gd name="T7" fmla="*/ 57 h 454"/>
                <a:gd name="T8" fmla="*/ 340 w 453"/>
                <a:gd name="T9" fmla="*/ 57 h 454"/>
                <a:gd name="T10" fmla="*/ 340 w 453"/>
                <a:gd name="T11" fmla="*/ 0 h 454"/>
                <a:gd name="T12" fmla="*/ 227 w 453"/>
                <a:gd name="T13" fmla="*/ 0 h 454"/>
                <a:gd name="T14" fmla="*/ 227 w 453"/>
                <a:gd name="T15" fmla="*/ 57 h 454"/>
                <a:gd name="T16" fmla="*/ 170 w 453"/>
                <a:gd name="T17" fmla="*/ 57 h 454"/>
                <a:gd name="T18" fmla="*/ 170 w 453"/>
                <a:gd name="T19" fmla="*/ 113 h 454"/>
                <a:gd name="T20" fmla="*/ 56 w 453"/>
                <a:gd name="T21" fmla="*/ 113 h 454"/>
                <a:gd name="T22" fmla="*/ 56 w 453"/>
                <a:gd name="T23" fmla="*/ 227 h 454"/>
                <a:gd name="T24" fmla="*/ 0 w 453"/>
                <a:gd name="T25" fmla="*/ 227 h 454"/>
                <a:gd name="T26" fmla="*/ 0 w 453"/>
                <a:gd name="T27" fmla="*/ 340 h 454"/>
                <a:gd name="T28" fmla="*/ 56 w 453"/>
                <a:gd name="T29" fmla="*/ 340 h 454"/>
                <a:gd name="T30" fmla="*/ 56 w 453"/>
                <a:gd name="T31" fmla="*/ 454 h 454"/>
                <a:gd name="T32" fmla="*/ 113 w 453"/>
                <a:gd name="T33" fmla="*/ 454 h 454"/>
                <a:gd name="T34" fmla="*/ 113 w 453"/>
                <a:gd name="T35" fmla="*/ 397 h 454"/>
                <a:gd name="T36" fmla="*/ 227 w 453"/>
                <a:gd name="T37" fmla="*/ 397 h 454"/>
                <a:gd name="T38" fmla="*/ 227 w 453"/>
                <a:gd name="T39" fmla="*/ 454 h 454"/>
                <a:gd name="T40" fmla="*/ 283 w 453"/>
                <a:gd name="T41" fmla="*/ 454 h 454"/>
                <a:gd name="T42" fmla="*/ 283 w 453"/>
                <a:gd name="T43" fmla="*/ 340 h 454"/>
                <a:gd name="T44" fmla="*/ 340 w 453"/>
                <a:gd name="T45" fmla="*/ 340 h 454"/>
                <a:gd name="T46" fmla="*/ 340 w 453"/>
                <a:gd name="T47" fmla="*/ 284 h 454"/>
                <a:gd name="T48" fmla="*/ 453 w 453"/>
                <a:gd name="T49" fmla="*/ 284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3" h="454">
                  <a:moveTo>
                    <a:pt x="453" y="284"/>
                  </a:moveTo>
                  <a:lnTo>
                    <a:pt x="453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453" y="28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5" name="Freeform 29">
              <a:extLst>
                <a:ext uri="{FF2B5EF4-FFF2-40B4-BE49-F238E27FC236}">
                  <a16:creationId xmlns:a16="http://schemas.microsoft.com/office/drawing/2014/main" id="{3608A952-7B65-41C3-900A-C9C46DE11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493"/>
              <a:ext cx="284" cy="567"/>
            </a:xfrm>
            <a:custGeom>
              <a:avLst/>
              <a:gdLst>
                <a:gd name="T0" fmla="*/ 227 w 284"/>
                <a:gd name="T1" fmla="*/ 567 h 567"/>
                <a:gd name="T2" fmla="*/ 227 w 284"/>
                <a:gd name="T3" fmla="*/ 454 h 567"/>
                <a:gd name="T4" fmla="*/ 284 w 284"/>
                <a:gd name="T5" fmla="*/ 454 h 567"/>
                <a:gd name="T6" fmla="*/ 284 w 284"/>
                <a:gd name="T7" fmla="*/ 340 h 567"/>
                <a:gd name="T8" fmla="*/ 227 w 284"/>
                <a:gd name="T9" fmla="*/ 340 h 567"/>
                <a:gd name="T10" fmla="*/ 227 w 284"/>
                <a:gd name="T11" fmla="*/ 227 h 567"/>
                <a:gd name="T12" fmla="*/ 170 w 284"/>
                <a:gd name="T13" fmla="*/ 227 h 567"/>
                <a:gd name="T14" fmla="*/ 170 w 284"/>
                <a:gd name="T15" fmla="*/ 0 h 567"/>
                <a:gd name="T16" fmla="*/ 114 w 284"/>
                <a:gd name="T17" fmla="*/ 0 h 567"/>
                <a:gd name="T18" fmla="*/ 114 w 284"/>
                <a:gd name="T19" fmla="*/ 57 h 567"/>
                <a:gd name="T20" fmla="*/ 57 w 284"/>
                <a:gd name="T21" fmla="*/ 57 h 567"/>
                <a:gd name="T22" fmla="*/ 57 w 284"/>
                <a:gd name="T23" fmla="*/ 113 h 567"/>
                <a:gd name="T24" fmla="*/ 0 w 284"/>
                <a:gd name="T25" fmla="*/ 113 h 567"/>
                <a:gd name="T26" fmla="*/ 0 w 284"/>
                <a:gd name="T27" fmla="*/ 567 h 567"/>
                <a:gd name="T28" fmla="*/ 227 w 284"/>
                <a:gd name="T29" fmla="*/ 567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567">
                  <a:moveTo>
                    <a:pt x="227" y="567"/>
                  </a:moveTo>
                  <a:lnTo>
                    <a:pt x="227" y="454"/>
                  </a:lnTo>
                  <a:lnTo>
                    <a:pt x="284" y="454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227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6" name="Freeform 30">
              <a:extLst>
                <a:ext uri="{FF2B5EF4-FFF2-40B4-BE49-F238E27FC236}">
                  <a16:creationId xmlns:a16="http://schemas.microsoft.com/office/drawing/2014/main" id="{2E35B0C7-1696-4002-83BE-FEF9BBD7A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93"/>
              <a:ext cx="681" cy="1474"/>
            </a:xfrm>
            <a:custGeom>
              <a:avLst/>
              <a:gdLst>
                <a:gd name="T0" fmla="*/ 397 w 681"/>
                <a:gd name="T1" fmla="*/ 1474 h 1474"/>
                <a:gd name="T2" fmla="*/ 397 w 681"/>
                <a:gd name="T3" fmla="*/ 1418 h 1474"/>
                <a:gd name="T4" fmla="*/ 341 w 681"/>
                <a:gd name="T5" fmla="*/ 1418 h 1474"/>
                <a:gd name="T6" fmla="*/ 341 w 681"/>
                <a:gd name="T7" fmla="*/ 1247 h 1474"/>
                <a:gd name="T8" fmla="*/ 284 w 681"/>
                <a:gd name="T9" fmla="*/ 1247 h 1474"/>
                <a:gd name="T10" fmla="*/ 284 w 681"/>
                <a:gd name="T11" fmla="*/ 964 h 1474"/>
                <a:gd name="T12" fmla="*/ 227 w 681"/>
                <a:gd name="T13" fmla="*/ 964 h 1474"/>
                <a:gd name="T14" fmla="*/ 227 w 681"/>
                <a:gd name="T15" fmla="*/ 851 h 1474"/>
                <a:gd name="T16" fmla="*/ 171 w 681"/>
                <a:gd name="T17" fmla="*/ 851 h 1474"/>
                <a:gd name="T18" fmla="*/ 171 w 681"/>
                <a:gd name="T19" fmla="*/ 737 h 1474"/>
                <a:gd name="T20" fmla="*/ 227 w 681"/>
                <a:gd name="T21" fmla="*/ 737 h 1474"/>
                <a:gd name="T22" fmla="*/ 227 w 681"/>
                <a:gd name="T23" fmla="*/ 624 h 1474"/>
                <a:gd name="T24" fmla="*/ 171 w 681"/>
                <a:gd name="T25" fmla="*/ 624 h 1474"/>
                <a:gd name="T26" fmla="*/ 171 w 681"/>
                <a:gd name="T27" fmla="*/ 567 h 1474"/>
                <a:gd name="T28" fmla="*/ 57 w 681"/>
                <a:gd name="T29" fmla="*/ 567 h 1474"/>
                <a:gd name="T30" fmla="*/ 57 w 681"/>
                <a:gd name="T31" fmla="*/ 454 h 1474"/>
                <a:gd name="T32" fmla="*/ 114 w 681"/>
                <a:gd name="T33" fmla="*/ 454 h 1474"/>
                <a:gd name="T34" fmla="*/ 114 w 681"/>
                <a:gd name="T35" fmla="*/ 340 h 1474"/>
                <a:gd name="T36" fmla="*/ 57 w 681"/>
                <a:gd name="T37" fmla="*/ 340 h 1474"/>
                <a:gd name="T38" fmla="*/ 57 w 681"/>
                <a:gd name="T39" fmla="*/ 227 h 1474"/>
                <a:gd name="T40" fmla="*/ 0 w 681"/>
                <a:gd name="T41" fmla="*/ 227 h 1474"/>
                <a:gd name="T42" fmla="*/ 0 w 681"/>
                <a:gd name="T43" fmla="*/ 0 h 1474"/>
                <a:gd name="T44" fmla="*/ 171 w 681"/>
                <a:gd name="T45" fmla="*/ 0 h 1474"/>
                <a:gd name="T46" fmla="*/ 171 w 681"/>
                <a:gd name="T47" fmla="*/ 170 h 1474"/>
                <a:gd name="T48" fmla="*/ 227 w 681"/>
                <a:gd name="T49" fmla="*/ 170 h 1474"/>
                <a:gd name="T50" fmla="*/ 227 w 681"/>
                <a:gd name="T51" fmla="*/ 113 h 1474"/>
                <a:gd name="T52" fmla="*/ 341 w 681"/>
                <a:gd name="T53" fmla="*/ 113 h 1474"/>
                <a:gd name="T54" fmla="*/ 341 w 681"/>
                <a:gd name="T55" fmla="*/ 284 h 1474"/>
                <a:gd name="T56" fmla="*/ 284 w 681"/>
                <a:gd name="T57" fmla="*/ 284 h 1474"/>
                <a:gd name="T58" fmla="*/ 284 w 681"/>
                <a:gd name="T59" fmla="*/ 397 h 1474"/>
                <a:gd name="T60" fmla="*/ 397 w 681"/>
                <a:gd name="T61" fmla="*/ 397 h 1474"/>
                <a:gd name="T62" fmla="*/ 397 w 681"/>
                <a:gd name="T63" fmla="*/ 340 h 1474"/>
                <a:gd name="T64" fmla="*/ 454 w 681"/>
                <a:gd name="T65" fmla="*/ 340 h 1474"/>
                <a:gd name="T66" fmla="*/ 454 w 681"/>
                <a:gd name="T67" fmla="*/ 284 h 1474"/>
                <a:gd name="T68" fmla="*/ 681 w 681"/>
                <a:gd name="T69" fmla="*/ 284 h 1474"/>
                <a:gd name="T70" fmla="*/ 681 w 681"/>
                <a:gd name="T71" fmla="*/ 454 h 1474"/>
                <a:gd name="T72" fmla="*/ 624 w 681"/>
                <a:gd name="T73" fmla="*/ 454 h 1474"/>
                <a:gd name="T74" fmla="*/ 624 w 681"/>
                <a:gd name="T75" fmla="*/ 624 h 1474"/>
                <a:gd name="T76" fmla="*/ 567 w 681"/>
                <a:gd name="T77" fmla="*/ 624 h 1474"/>
                <a:gd name="T78" fmla="*/ 567 w 681"/>
                <a:gd name="T79" fmla="*/ 737 h 1474"/>
                <a:gd name="T80" fmla="*/ 511 w 681"/>
                <a:gd name="T81" fmla="*/ 737 h 1474"/>
                <a:gd name="T82" fmla="*/ 511 w 681"/>
                <a:gd name="T83" fmla="*/ 907 h 1474"/>
                <a:gd name="T84" fmla="*/ 454 w 681"/>
                <a:gd name="T85" fmla="*/ 907 h 1474"/>
                <a:gd name="T86" fmla="*/ 454 w 681"/>
                <a:gd name="T87" fmla="*/ 1021 h 1474"/>
                <a:gd name="T88" fmla="*/ 511 w 681"/>
                <a:gd name="T89" fmla="*/ 1021 h 1474"/>
                <a:gd name="T90" fmla="*/ 511 w 681"/>
                <a:gd name="T91" fmla="*/ 1361 h 1474"/>
                <a:gd name="T92" fmla="*/ 567 w 681"/>
                <a:gd name="T93" fmla="*/ 1361 h 1474"/>
                <a:gd name="T94" fmla="*/ 567 w 681"/>
                <a:gd name="T95" fmla="*/ 1418 h 1474"/>
                <a:gd name="T96" fmla="*/ 454 w 681"/>
                <a:gd name="T97" fmla="*/ 1418 h 1474"/>
                <a:gd name="T98" fmla="*/ 454 w 681"/>
                <a:gd name="T99" fmla="*/ 1474 h 1474"/>
                <a:gd name="T100" fmla="*/ 397 w 681"/>
                <a:gd name="T101" fmla="*/ 1474 h 147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81" h="1474">
                  <a:moveTo>
                    <a:pt x="397" y="1474"/>
                  </a:moveTo>
                  <a:lnTo>
                    <a:pt x="397" y="1418"/>
                  </a:lnTo>
                  <a:lnTo>
                    <a:pt x="341" y="1418"/>
                  </a:lnTo>
                  <a:lnTo>
                    <a:pt x="341" y="1247"/>
                  </a:lnTo>
                  <a:lnTo>
                    <a:pt x="284" y="1247"/>
                  </a:lnTo>
                  <a:lnTo>
                    <a:pt x="284" y="964"/>
                  </a:lnTo>
                  <a:lnTo>
                    <a:pt x="227" y="964"/>
                  </a:lnTo>
                  <a:lnTo>
                    <a:pt x="227" y="851"/>
                  </a:lnTo>
                  <a:lnTo>
                    <a:pt x="171" y="85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1" y="0"/>
                  </a:lnTo>
                  <a:lnTo>
                    <a:pt x="171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4"/>
                  </a:lnTo>
                  <a:lnTo>
                    <a:pt x="681" y="284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11" y="1021"/>
                  </a:lnTo>
                  <a:lnTo>
                    <a:pt x="511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454" y="1418"/>
                  </a:lnTo>
                  <a:lnTo>
                    <a:pt x="454" y="1474"/>
                  </a:lnTo>
                  <a:lnTo>
                    <a:pt x="397" y="147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7" name="Freeform 31">
              <a:extLst>
                <a:ext uri="{FF2B5EF4-FFF2-40B4-BE49-F238E27FC236}">
                  <a16:creationId xmlns:a16="http://schemas.microsoft.com/office/drawing/2014/main" id="{C82D253A-6511-419E-B166-C320C1FEA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1720"/>
              <a:ext cx="1078" cy="1191"/>
            </a:xfrm>
            <a:custGeom>
              <a:avLst/>
              <a:gdLst>
                <a:gd name="T0" fmla="*/ 0 w 1078"/>
                <a:gd name="T1" fmla="*/ 624 h 1191"/>
                <a:gd name="T2" fmla="*/ 57 w 1078"/>
                <a:gd name="T3" fmla="*/ 624 h 1191"/>
                <a:gd name="T4" fmla="*/ 57 w 1078"/>
                <a:gd name="T5" fmla="*/ 794 h 1191"/>
                <a:gd name="T6" fmla="*/ 114 w 1078"/>
                <a:gd name="T7" fmla="*/ 794 h 1191"/>
                <a:gd name="T8" fmla="*/ 114 w 1078"/>
                <a:gd name="T9" fmla="*/ 907 h 1191"/>
                <a:gd name="T10" fmla="*/ 171 w 1078"/>
                <a:gd name="T11" fmla="*/ 907 h 1191"/>
                <a:gd name="T12" fmla="*/ 171 w 1078"/>
                <a:gd name="T13" fmla="*/ 964 h 1191"/>
                <a:gd name="T14" fmla="*/ 227 w 1078"/>
                <a:gd name="T15" fmla="*/ 964 h 1191"/>
                <a:gd name="T16" fmla="*/ 227 w 1078"/>
                <a:gd name="T17" fmla="*/ 1134 h 1191"/>
                <a:gd name="T18" fmla="*/ 284 w 1078"/>
                <a:gd name="T19" fmla="*/ 1134 h 1191"/>
                <a:gd name="T20" fmla="*/ 284 w 1078"/>
                <a:gd name="T21" fmla="*/ 1191 h 1191"/>
                <a:gd name="T22" fmla="*/ 454 w 1078"/>
                <a:gd name="T23" fmla="*/ 1191 h 1191"/>
                <a:gd name="T24" fmla="*/ 454 w 1078"/>
                <a:gd name="T25" fmla="*/ 1134 h 1191"/>
                <a:gd name="T26" fmla="*/ 511 w 1078"/>
                <a:gd name="T27" fmla="*/ 1134 h 1191"/>
                <a:gd name="T28" fmla="*/ 511 w 1078"/>
                <a:gd name="T29" fmla="*/ 1020 h 1191"/>
                <a:gd name="T30" fmla="*/ 568 w 1078"/>
                <a:gd name="T31" fmla="*/ 1020 h 1191"/>
                <a:gd name="T32" fmla="*/ 568 w 1078"/>
                <a:gd name="T33" fmla="*/ 907 h 1191"/>
                <a:gd name="T34" fmla="*/ 511 w 1078"/>
                <a:gd name="T35" fmla="*/ 907 h 1191"/>
                <a:gd name="T36" fmla="*/ 511 w 1078"/>
                <a:gd name="T37" fmla="*/ 737 h 1191"/>
                <a:gd name="T38" fmla="*/ 454 w 1078"/>
                <a:gd name="T39" fmla="*/ 737 h 1191"/>
                <a:gd name="T40" fmla="*/ 454 w 1078"/>
                <a:gd name="T41" fmla="*/ 624 h 1191"/>
                <a:gd name="T42" fmla="*/ 681 w 1078"/>
                <a:gd name="T43" fmla="*/ 624 h 1191"/>
                <a:gd name="T44" fmla="*/ 681 w 1078"/>
                <a:gd name="T45" fmla="*/ 453 h 1191"/>
                <a:gd name="T46" fmla="*/ 738 w 1078"/>
                <a:gd name="T47" fmla="*/ 453 h 1191"/>
                <a:gd name="T48" fmla="*/ 738 w 1078"/>
                <a:gd name="T49" fmla="*/ 510 h 1191"/>
                <a:gd name="T50" fmla="*/ 908 w 1078"/>
                <a:gd name="T51" fmla="*/ 510 h 1191"/>
                <a:gd name="T52" fmla="*/ 908 w 1078"/>
                <a:gd name="T53" fmla="*/ 680 h 1191"/>
                <a:gd name="T54" fmla="*/ 1078 w 1078"/>
                <a:gd name="T55" fmla="*/ 680 h 1191"/>
                <a:gd name="T56" fmla="*/ 1078 w 1078"/>
                <a:gd name="T57" fmla="*/ 567 h 1191"/>
                <a:gd name="T58" fmla="*/ 1021 w 1078"/>
                <a:gd name="T59" fmla="*/ 567 h 1191"/>
                <a:gd name="T60" fmla="*/ 1021 w 1078"/>
                <a:gd name="T61" fmla="*/ 453 h 1191"/>
                <a:gd name="T62" fmla="*/ 964 w 1078"/>
                <a:gd name="T63" fmla="*/ 453 h 1191"/>
                <a:gd name="T64" fmla="*/ 964 w 1078"/>
                <a:gd name="T65" fmla="*/ 113 h 1191"/>
                <a:gd name="T66" fmla="*/ 908 w 1078"/>
                <a:gd name="T67" fmla="*/ 113 h 1191"/>
                <a:gd name="T68" fmla="*/ 908 w 1078"/>
                <a:gd name="T69" fmla="*/ 0 h 1191"/>
                <a:gd name="T70" fmla="*/ 851 w 1078"/>
                <a:gd name="T71" fmla="*/ 0 h 1191"/>
                <a:gd name="T72" fmla="*/ 851 w 1078"/>
                <a:gd name="T73" fmla="*/ 57 h 1191"/>
                <a:gd name="T74" fmla="*/ 738 w 1078"/>
                <a:gd name="T75" fmla="*/ 57 h 1191"/>
                <a:gd name="T76" fmla="*/ 738 w 1078"/>
                <a:gd name="T77" fmla="*/ 113 h 1191"/>
                <a:gd name="T78" fmla="*/ 568 w 1078"/>
                <a:gd name="T79" fmla="*/ 113 h 1191"/>
                <a:gd name="T80" fmla="*/ 568 w 1078"/>
                <a:gd name="T81" fmla="*/ 57 h 1191"/>
                <a:gd name="T82" fmla="*/ 397 w 1078"/>
                <a:gd name="T83" fmla="*/ 57 h 1191"/>
                <a:gd name="T84" fmla="*/ 397 w 1078"/>
                <a:gd name="T85" fmla="*/ 170 h 1191"/>
                <a:gd name="T86" fmla="*/ 341 w 1078"/>
                <a:gd name="T87" fmla="*/ 170 h 1191"/>
                <a:gd name="T88" fmla="*/ 341 w 1078"/>
                <a:gd name="T89" fmla="*/ 227 h 1191"/>
                <a:gd name="T90" fmla="*/ 284 w 1078"/>
                <a:gd name="T91" fmla="*/ 227 h 1191"/>
                <a:gd name="T92" fmla="*/ 284 w 1078"/>
                <a:gd name="T93" fmla="*/ 283 h 1191"/>
                <a:gd name="T94" fmla="*/ 171 w 1078"/>
                <a:gd name="T95" fmla="*/ 283 h 1191"/>
                <a:gd name="T96" fmla="*/ 171 w 1078"/>
                <a:gd name="T97" fmla="*/ 340 h 1191"/>
                <a:gd name="T98" fmla="*/ 114 w 1078"/>
                <a:gd name="T99" fmla="*/ 340 h 1191"/>
                <a:gd name="T100" fmla="*/ 114 w 1078"/>
                <a:gd name="T101" fmla="*/ 510 h 1191"/>
                <a:gd name="T102" fmla="*/ 171 w 1078"/>
                <a:gd name="T103" fmla="*/ 510 h 1191"/>
                <a:gd name="T104" fmla="*/ 171 w 1078"/>
                <a:gd name="T105" fmla="*/ 567 h 1191"/>
                <a:gd name="T106" fmla="*/ 0 w 1078"/>
                <a:gd name="T107" fmla="*/ 567 h 1191"/>
                <a:gd name="T108" fmla="*/ 0 w 1078"/>
                <a:gd name="T109" fmla="*/ 624 h 11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78" h="1191">
                  <a:moveTo>
                    <a:pt x="0" y="624"/>
                  </a:move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171" y="907"/>
                  </a:lnTo>
                  <a:lnTo>
                    <a:pt x="171" y="964"/>
                  </a:lnTo>
                  <a:lnTo>
                    <a:pt x="227" y="964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454" y="1191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20"/>
                  </a:lnTo>
                  <a:lnTo>
                    <a:pt x="568" y="1020"/>
                  </a:lnTo>
                  <a:lnTo>
                    <a:pt x="568" y="907"/>
                  </a:lnTo>
                  <a:lnTo>
                    <a:pt x="511" y="907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681" y="624"/>
                  </a:lnTo>
                  <a:lnTo>
                    <a:pt x="681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908" y="510"/>
                  </a:lnTo>
                  <a:lnTo>
                    <a:pt x="908" y="680"/>
                  </a:lnTo>
                  <a:lnTo>
                    <a:pt x="1078" y="68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453"/>
                  </a:lnTo>
                  <a:lnTo>
                    <a:pt x="964" y="453"/>
                  </a:lnTo>
                  <a:lnTo>
                    <a:pt x="96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38" y="57"/>
                  </a:lnTo>
                  <a:lnTo>
                    <a:pt x="738" y="113"/>
                  </a:lnTo>
                  <a:lnTo>
                    <a:pt x="568" y="113"/>
                  </a:lnTo>
                  <a:lnTo>
                    <a:pt x="568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1" y="283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510"/>
                  </a:lnTo>
                  <a:lnTo>
                    <a:pt x="171" y="510"/>
                  </a:lnTo>
                  <a:lnTo>
                    <a:pt x="171" y="567"/>
                  </a:lnTo>
                  <a:lnTo>
                    <a:pt x="0" y="567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8" name="Freeform 32">
              <a:extLst>
                <a:ext uri="{FF2B5EF4-FFF2-40B4-BE49-F238E27FC236}">
                  <a16:creationId xmlns:a16="http://schemas.microsoft.com/office/drawing/2014/main" id="{26713EA5-F889-4FEF-A07F-7D5F0757E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1550"/>
              <a:ext cx="283" cy="283"/>
            </a:xfrm>
            <a:custGeom>
              <a:avLst/>
              <a:gdLst>
                <a:gd name="T0" fmla="*/ 283 w 283"/>
                <a:gd name="T1" fmla="*/ 227 h 283"/>
                <a:gd name="T2" fmla="*/ 283 w 283"/>
                <a:gd name="T3" fmla="*/ 0 h 283"/>
                <a:gd name="T4" fmla="*/ 113 w 283"/>
                <a:gd name="T5" fmla="*/ 0 h 283"/>
                <a:gd name="T6" fmla="*/ 113 w 283"/>
                <a:gd name="T7" fmla="*/ 170 h 283"/>
                <a:gd name="T8" fmla="*/ 0 w 283"/>
                <a:gd name="T9" fmla="*/ 170 h 283"/>
                <a:gd name="T10" fmla="*/ 0 w 283"/>
                <a:gd name="T11" fmla="*/ 283 h 283"/>
                <a:gd name="T12" fmla="*/ 170 w 283"/>
                <a:gd name="T13" fmla="*/ 283 h 283"/>
                <a:gd name="T14" fmla="*/ 170 w 283"/>
                <a:gd name="T15" fmla="*/ 227 h 283"/>
                <a:gd name="T16" fmla="*/ 283 w 283"/>
                <a:gd name="T17" fmla="*/ 227 h 28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283">
                  <a:moveTo>
                    <a:pt x="283" y="227"/>
                  </a:moveTo>
                  <a:lnTo>
                    <a:pt x="283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3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9" name="Freeform 33">
              <a:extLst>
                <a:ext uri="{FF2B5EF4-FFF2-40B4-BE49-F238E27FC236}">
                  <a16:creationId xmlns:a16="http://schemas.microsoft.com/office/drawing/2014/main" id="{887B4F26-BE0A-4ABC-8C41-C377CA9C8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210"/>
              <a:ext cx="567" cy="510"/>
            </a:xfrm>
            <a:custGeom>
              <a:avLst/>
              <a:gdLst>
                <a:gd name="T0" fmla="*/ 114 w 567"/>
                <a:gd name="T1" fmla="*/ 340 h 510"/>
                <a:gd name="T2" fmla="*/ 114 w 567"/>
                <a:gd name="T3" fmla="*/ 283 h 510"/>
                <a:gd name="T4" fmla="*/ 0 w 567"/>
                <a:gd name="T5" fmla="*/ 283 h 510"/>
                <a:gd name="T6" fmla="*/ 0 w 567"/>
                <a:gd name="T7" fmla="*/ 113 h 510"/>
                <a:gd name="T8" fmla="*/ 57 w 567"/>
                <a:gd name="T9" fmla="*/ 113 h 510"/>
                <a:gd name="T10" fmla="*/ 57 w 567"/>
                <a:gd name="T11" fmla="*/ 0 h 510"/>
                <a:gd name="T12" fmla="*/ 170 w 567"/>
                <a:gd name="T13" fmla="*/ 0 h 510"/>
                <a:gd name="T14" fmla="*/ 170 w 567"/>
                <a:gd name="T15" fmla="*/ 113 h 510"/>
                <a:gd name="T16" fmla="*/ 397 w 567"/>
                <a:gd name="T17" fmla="*/ 113 h 510"/>
                <a:gd name="T18" fmla="*/ 397 w 567"/>
                <a:gd name="T19" fmla="*/ 0 h 510"/>
                <a:gd name="T20" fmla="*/ 567 w 567"/>
                <a:gd name="T21" fmla="*/ 0 h 510"/>
                <a:gd name="T22" fmla="*/ 567 w 567"/>
                <a:gd name="T23" fmla="*/ 283 h 510"/>
                <a:gd name="T24" fmla="*/ 511 w 567"/>
                <a:gd name="T25" fmla="*/ 283 h 510"/>
                <a:gd name="T26" fmla="*/ 511 w 567"/>
                <a:gd name="T27" fmla="*/ 340 h 510"/>
                <a:gd name="T28" fmla="*/ 454 w 567"/>
                <a:gd name="T29" fmla="*/ 340 h 510"/>
                <a:gd name="T30" fmla="*/ 454 w 567"/>
                <a:gd name="T31" fmla="*/ 396 h 510"/>
                <a:gd name="T32" fmla="*/ 340 w 567"/>
                <a:gd name="T33" fmla="*/ 396 h 510"/>
                <a:gd name="T34" fmla="*/ 340 w 567"/>
                <a:gd name="T35" fmla="*/ 510 h 510"/>
                <a:gd name="T36" fmla="*/ 227 w 567"/>
                <a:gd name="T37" fmla="*/ 510 h 510"/>
                <a:gd name="T38" fmla="*/ 227 w 567"/>
                <a:gd name="T39" fmla="*/ 340 h 510"/>
                <a:gd name="T40" fmla="*/ 114 w 567"/>
                <a:gd name="T41" fmla="*/ 34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510">
                  <a:moveTo>
                    <a:pt x="114" y="340"/>
                  </a:moveTo>
                  <a:lnTo>
                    <a:pt x="114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511" y="283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40" y="396"/>
                  </a:lnTo>
                  <a:lnTo>
                    <a:pt x="340" y="510"/>
                  </a:lnTo>
                  <a:lnTo>
                    <a:pt x="227" y="510"/>
                  </a:lnTo>
                  <a:lnTo>
                    <a:pt x="227" y="340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0" name="Freeform 34">
              <a:extLst>
                <a:ext uri="{FF2B5EF4-FFF2-40B4-BE49-F238E27FC236}">
                  <a16:creationId xmlns:a16="http://schemas.microsoft.com/office/drawing/2014/main" id="{D808A71B-C6AF-4D34-8D37-8CDE973D6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436"/>
              <a:ext cx="737" cy="454"/>
            </a:xfrm>
            <a:custGeom>
              <a:avLst/>
              <a:gdLst>
                <a:gd name="T0" fmla="*/ 0 w 737"/>
                <a:gd name="T1" fmla="*/ 0 h 454"/>
                <a:gd name="T2" fmla="*/ 170 w 737"/>
                <a:gd name="T3" fmla="*/ 0 h 454"/>
                <a:gd name="T4" fmla="*/ 170 w 737"/>
                <a:gd name="T5" fmla="*/ 57 h 454"/>
                <a:gd name="T6" fmla="*/ 510 w 737"/>
                <a:gd name="T7" fmla="*/ 57 h 454"/>
                <a:gd name="T8" fmla="*/ 510 w 737"/>
                <a:gd name="T9" fmla="*/ 0 h 454"/>
                <a:gd name="T10" fmla="*/ 567 w 737"/>
                <a:gd name="T11" fmla="*/ 0 h 454"/>
                <a:gd name="T12" fmla="*/ 567 w 737"/>
                <a:gd name="T13" fmla="*/ 114 h 454"/>
                <a:gd name="T14" fmla="*/ 623 w 737"/>
                <a:gd name="T15" fmla="*/ 114 h 454"/>
                <a:gd name="T16" fmla="*/ 623 w 737"/>
                <a:gd name="T17" fmla="*/ 227 h 454"/>
                <a:gd name="T18" fmla="*/ 680 w 737"/>
                <a:gd name="T19" fmla="*/ 227 h 454"/>
                <a:gd name="T20" fmla="*/ 680 w 737"/>
                <a:gd name="T21" fmla="*/ 341 h 454"/>
                <a:gd name="T22" fmla="*/ 737 w 737"/>
                <a:gd name="T23" fmla="*/ 341 h 454"/>
                <a:gd name="T24" fmla="*/ 737 w 737"/>
                <a:gd name="T25" fmla="*/ 397 h 454"/>
                <a:gd name="T26" fmla="*/ 567 w 737"/>
                <a:gd name="T27" fmla="*/ 397 h 454"/>
                <a:gd name="T28" fmla="*/ 567 w 737"/>
                <a:gd name="T29" fmla="*/ 454 h 454"/>
                <a:gd name="T30" fmla="*/ 510 w 737"/>
                <a:gd name="T31" fmla="*/ 454 h 454"/>
                <a:gd name="T32" fmla="*/ 510 w 737"/>
                <a:gd name="T33" fmla="*/ 341 h 454"/>
                <a:gd name="T34" fmla="*/ 283 w 737"/>
                <a:gd name="T35" fmla="*/ 341 h 454"/>
                <a:gd name="T36" fmla="*/ 283 w 737"/>
                <a:gd name="T37" fmla="*/ 397 h 454"/>
                <a:gd name="T38" fmla="*/ 226 w 737"/>
                <a:gd name="T39" fmla="*/ 397 h 454"/>
                <a:gd name="T40" fmla="*/ 226 w 737"/>
                <a:gd name="T41" fmla="*/ 454 h 454"/>
                <a:gd name="T42" fmla="*/ 113 w 737"/>
                <a:gd name="T43" fmla="*/ 454 h 454"/>
                <a:gd name="T44" fmla="*/ 113 w 737"/>
                <a:gd name="T45" fmla="*/ 341 h 454"/>
                <a:gd name="T46" fmla="*/ 170 w 737"/>
                <a:gd name="T47" fmla="*/ 341 h 454"/>
                <a:gd name="T48" fmla="*/ 170 w 737"/>
                <a:gd name="T49" fmla="*/ 170 h 454"/>
                <a:gd name="T50" fmla="*/ 56 w 737"/>
                <a:gd name="T51" fmla="*/ 170 h 454"/>
                <a:gd name="T52" fmla="*/ 56 w 737"/>
                <a:gd name="T53" fmla="*/ 227 h 454"/>
                <a:gd name="T54" fmla="*/ 0 w 737"/>
                <a:gd name="T55" fmla="*/ 227 h 454"/>
                <a:gd name="T56" fmla="*/ 0 w 737"/>
                <a:gd name="T57" fmla="*/ 0 h 4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37" h="454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23" y="114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283" y="341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1" name="Freeform 35">
              <a:extLst>
                <a:ext uri="{FF2B5EF4-FFF2-40B4-BE49-F238E27FC236}">
                  <a16:creationId xmlns:a16="http://schemas.microsoft.com/office/drawing/2014/main" id="{789E9447-90EE-446F-81FC-34EB09918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833"/>
              <a:ext cx="624" cy="1078"/>
            </a:xfrm>
            <a:custGeom>
              <a:avLst/>
              <a:gdLst>
                <a:gd name="T0" fmla="*/ 454 w 624"/>
                <a:gd name="T1" fmla="*/ 0 h 1078"/>
                <a:gd name="T2" fmla="*/ 284 w 624"/>
                <a:gd name="T3" fmla="*/ 0 h 1078"/>
                <a:gd name="T4" fmla="*/ 284 w 624"/>
                <a:gd name="T5" fmla="*/ 57 h 1078"/>
                <a:gd name="T6" fmla="*/ 227 w 624"/>
                <a:gd name="T7" fmla="*/ 57 h 1078"/>
                <a:gd name="T8" fmla="*/ 227 w 624"/>
                <a:gd name="T9" fmla="*/ 114 h 1078"/>
                <a:gd name="T10" fmla="*/ 170 w 624"/>
                <a:gd name="T11" fmla="*/ 114 h 1078"/>
                <a:gd name="T12" fmla="*/ 170 w 624"/>
                <a:gd name="T13" fmla="*/ 284 h 1078"/>
                <a:gd name="T14" fmla="*/ 113 w 624"/>
                <a:gd name="T15" fmla="*/ 284 h 1078"/>
                <a:gd name="T16" fmla="*/ 113 w 624"/>
                <a:gd name="T17" fmla="*/ 397 h 1078"/>
                <a:gd name="T18" fmla="*/ 57 w 624"/>
                <a:gd name="T19" fmla="*/ 397 h 1078"/>
                <a:gd name="T20" fmla="*/ 57 w 624"/>
                <a:gd name="T21" fmla="*/ 567 h 1078"/>
                <a:gd name="T22" fmla="*/ 0 w 624"/>
                <a:gd name="T23" fmla="*/ 567 h 1078"/>
                <a:gd name="T24" fmla="*/ 0 w 624"/>
                <a:gd name="T25" fmla="*/ 681 h 1078"/>
                <a:gd name="T26" fmla="*/ 57 w 624"/>
                <a:gd name="T27" fmla="*/ 681 h 1078"/>
                <a:gd name="T28" fmla="*/ 57 w 624"/>
                <a:gd name="T29" fmla="*/ 1021 h 1078"/>
                <a:gd name="T30" fmla="*/ 113 w 624"/>
                <a:gd name="T31" fmla="*/ 1021 h 1078"/>
                <a:gd name="T32" fmla="*/ 113 w 624"/>
                <a:gd name="T33" fmla="*/ 1078 h 1078"/>
                <a:gd name="T34" fmla="*/ 170 w 624"/>
                <a:gd name="T35" fmla="*/ 1078 h 1078"/>
                <a:gd name="T36" fmla="*/ 170 w 624"/>
                <a:gd name="T37" fmla="*/ 907 h 1078"/>
                <a:gd name="T38" fmla="*/ 284 w 624"/>
                <a:gd name="T39" fmla="*/ 907 h 1078"/>
                <a:gd name="T40" fmla="*/ 284 w 624"/>
                <a:gd name="T41" fmla="*/ 737 h 1078"/>
                <a:gd name="T42" fmla="*/ 397 w 624"/>
                <a:gd name="T43" fmla="*/ 737 h 1078"/>
                <a:gd name="T44" fmla="*/ 397 w 624"/>
                <a:gd name="T45" fmla="*/ 567 h 1078"/>
                <a:gd name="T46" fmla="*/ 454 w 624"/>
                <a:gd name="T47" fmla="*/ 567 h 1078"/>
                <a:gd name="T48" fmla="*/ 454 w 624"/>
                <a:gd name="T49" fmla="*/ 511 h 1078"/>
                <a:gd name="T50" fmla="*/ 510 w 624"/>
                <a:gd name="T51" fmla="*/ 511 h 1078"/>
                <a:gd name="T52" fmla="*/ 510 w 624"/>
                <a:gd name="T53" fmla="*/ 454 h 1078"/>
                <a:gd name="T54" fmla="*/ 567 w 624"/>
                <a:gd name="T55" fmla="*/ 454 h 1078"/>
                <a:gd name="T56" fmla="*/ 567 w 624"/>
                <a:gd name="T57" fmla="*/ 340 h 1078"/>
                <a:gd name="T58" fmla="*/ 624 w 624"/>
                <a:gd name="T59" fmla="*/ 340 h 1078"/>
                <a:gd name="T60" fmla="*/ 624 w 624"/>
                <a:gd name="T61" fmla="*/ 227 h 1078"/>
                <a:gd name="T62" fmla="*/ 567 w 624"/>
                <a:gd name="T63" fmla="*/ 227 h 1078"/>
                <a:gd name="T64" fmla="*/ 567 w 624"/>
                <a:gd name="T65" fmla="*/ 170 h 1078"/>
                <a:gd name="T66" fmla="*/ 510 w 624"/>
                <a:gd name="T67" fmla="*/ 170 h 1078"/>
                <a:gd name="T68" fmla="*/ 510 w 624"/>
                <a:gd name="T69" fmla="*/ 57 h 1078"/>
                <a:gd name="T70" fmla="*/ 454 w 624"/>
                <a:gd name="T71" fmla="*/ 57 h 1078"/>
                <a:gd name="T72" fmla="*/ 454 w 624"/>
                <a:gd name="T73" fmla="*/ 0 h 10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24" h="1078">
                  <a:moveTo>
                    <a:pt x="454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1021"/>
                  </a:lnTo>
                  <a:lnTo>
                    <a:pt x="113" y="1021"/>
                  </a:lnTo>
                  <a:lnTo>
                    <a:pt x="113" y="1078"/>
                  </a:lnTo>
                  <a:lnTo>
                    <a:pt x="170" y="1078"/>
                  </a:lnTo>
                  <a:lnTo>
                    <a:pt x="170" y="907"/>
                  </a:lnTo>
                  <a:lnTo>
                    <a:pt x="284" y="907"/>
                  </a:lnTo>
                  <a:lnTo>
                    <a:pt x="284" y="737"/>
                  </a:lnTo>
                  <a:lnTo>
                    <a:pt x="397" y="737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1"/>
                  </a:lnTo>
                  <a:lnTo>
                    <a:pt x="510" y="511"/>
                  </a:lnTo>
                  <a:lnTo>
                    <a:pt x="510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2" name="Freeform 36">
              <a:extLst>
                <a:ext uri="{FF2B5EF4-FFF2-40B4-BE49-F238E27FC236}">
                  <a16:creationId xmlns:a16="http://schemas.microsoft.com/office/drawing/2014/main" id="{6E6270C0-90B8-4AE8-8D00-6323C99A4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" y="2230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7 h 170"/>
                <a:gd name="T6" fmla="*/ 0 w 170"/>
                <a:gd name="T7" fmla="*/ 57 h 170"/>
                <a:gd name="T8" fmla="*/ 0 w 170"/>
                <a:gd name="T9" fmla="*/ 114 h 170"/>
                <a:gd name="T10" fmla="*/ 57 w 170"/>
                <a:gd name="T11" fmla="*/ 114 h 170"/>
                <a:gd name="T12" fmla="*/ 57 w 170"/>
                <a:gd name="T13" fmla="*/ 170 h 170"/>
                <a:gd name="T14" fmla="*/ 113 w 170"/>
                <a:gd name="T15" fmla="*/ 170 h 170"/>
                <a:gd name="T16" fmla="*/ 113 w 170"/>
                <a:gd name="T17" fmla="*/ 57 h 170"/>
                <a:gd name="T18" fmla="*/ 170 w 170"/>
                <a:gd name="T19" fmla="*/ 57 h 170"/>
                <a:gd name="T20" fmla="*/ 170 w 170"/>
                <a:gd name="T21" fmla="*/ 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" name="Freeform 37">
              <a:extLst>
                <a:ext uri="{FF2B5EF4-FFF2-40B4-BE49-F238E27FC236}">
                  <a16:creationId xmlns:a16="http://schemas.microsoft.com/office/drawing/2014/main" id="{79661F03-4380-4131-9CAD-CA80FA86B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173"/>
              <a:ext cx="851" cy="681"/>
            </a:xfrm>
            <a:custGeom>
              <a:avLst/>
              <a:gdLst>
                <a:gd name="T0" fmla="*/ 851 w 851"/>
                <a:gd name="T1" fmla="*/ 114 h 681"/>
                <a:gd name="T2" fmla="*/ 851 w 851"/>
                <a:gd name="T3" fmla="*/ 57 h 681"/>
                <a:gd name="T4" fmla="*/ 794 w 851"/>
                <a:gd name="T5" fmla="*/ 57 h 681"/>
                <a:gd name="T6" fmla="*/ 794 w 851"/>
                <a:gd name="T7" fmla="*/ 0 h 681"/>
                <a:gd name="T8" fmla="*/ 567 w 851"/>
                <a:gd name="T9" fmla="*/ 0 h 681"/>
                <a:gd name="T10" fmla="*/ 567 w 851"/>
                <a:gd name="T11" fmla="*/ 57 h 681"/>
                <a:gd name="T12" fmla="*/ 510 w 851"/>
                <a:gd name="T13" fmla="*/ 57 h 681"/>
                <a:gd name="T14" fmla="*/ 510 w 851"/>
                <a:gd name="T15" fmla="*/ 0 h 681"/>
                <a:gd name="T16" fmla="*/ 397 w 851"/>
                <a:gd name="T17" fmla="*/ 0 h 681"/>
                <a:gd name="T18" fmla="*/ 397 w 851"/>
                <a:gd name="T19" fmla="*/ 114 h 681"/>
                <a:gd name="T20" fmla="*/ 340 w 851"/>
                <a:gd name="T21" fmla="*/ 114 h 681"/>
                <a:gd name="T22" fmla="*/ 340 w 851"/>
                <a:gd name="T23" fmla="*/ 171 h 681"/>
                <a:gd name="T24" fmla="*/ 284 w 851"/>
                <a:gd name="T25" fmla="*/ 171 h 681"/>
                <a:gd name="T26" fmla="*/ 284 w 851"/>
                <a:gd name="T27" fmla="*/ 227 h 681"/>
                <a:gd name="T28" fmla="*/ 227 w 851"/>
                <a:gd name="T29" fmla="*/ 227 h 681"/>
                <a:gd name="T30" fmla="*/ 227 w 851"/>
                <a:gd name="T31" fmla="*/ 397 h 681"/>
                <a:gd name="T32" fmla="*/ 114 w 851"/>
                <a:gd name="T33" fmla="*/ 397 h 681"/>
                <a:gd name="T34" fmla="*/ 114 w 851"/>
                <a:gd name="T35" fmla="*/ 567 h 681"/>
                <a:gd name="T36" fmla="*/ 0 w 851"/>
                <a:gd name="T37" fmla="*/ 567 h 681"/>
                <a:gd name="T38" fmla="*/ 0 w 851"/>
                <a:gd name="T39" fmla="*/ 681 h 681"/>
                <a:gd name="T40" fmla="*/ 170 w 851"/>
                <a:gd name="T41" fmla="*/ 681 h 681"/>
                <a:gd name="T42" fmla="*/ 170 w 851"/>
                <a:gd name="T43" fmla="*/ 624 h 681"/>
                <a:gd name="T44" fmla="*/ 227 w 851"/>
                <a:gd name="T45" fmla="*/ 624 h 681"/>
                <a:gd name="T46" fmla="*/ 227 w 851"/>
                <a:gd name="T47" fmla="*/ 681 h 681"/>
                <a:gd name="T48" fmla="*/ 454 w 851"/>
                <a:gd name="T49" fmla="*/ 681 h 681"/>
                <a:gd name="T50" fmla="*/ 454 w 851"/>
                <a:gd name="T51" fmla="*/ 624 h 681"/>
                <a:gd name="T52" fmla="*/ 510 w 851"/>
                <a:gd name="T53" fmla="*/ 624 h 681"/>
                <a:gd name="T54" fmla="*/ 510 w 851"/>
                <a:gd name="T55" fmla="*/ 567 h 681"/>
                <a:gd name="T56" fmla="*/ 567 w 851"/>
                <a:gd name="T57" fmla="*/ 567 h 681"/>
                <a:gd name="T58" fmla="*/ 567 w 851"/>
                <a:gd name="T59" fmla="*/ 511 h 681"/>
                <a:gd name="T60" fmla="*/ 624 w 851"/>
                <a:gd name="T61" fmla="*/ 511 h 681"/>
                <a:gd name="T62" fmla="*/ 624 w 851"/>
                <a:gd name="T63" fmla="*/ 341 h 681"/>
                <a:gd name="T64" fmla="*/ 681 w 851"/>
                <a:gd name="T65" fmla="*/ 341 h 681"/>
                <a:gd name="T66" fmla="*/ 681 w 851"/>
                <a:gd name="T67" fmla="*/ 284 h 681"/>
                <a:gd name="T68" fmla="*/ 737 w 851"/>
                <a:gd name="T69" fmla="*/ 284 h 681"/>
                <a:gd name="T70" fmla="*/ 737 w 851"/>
                <a:gd name="T71" fmla="*/ 227 h 681"/>
                <a:gd name="T72" fmla="*/ 794 w 851"/>
                <a:gd name="T73" fmla="*/ 227 h 681"/>
                <a:gd name="T74" fmla="*/ 794 w 851"/>
                <a:gd name="T75" fmla="*/ 114 h 681"/>
                <a:gd name="T76" fmla="*/ 851 w 851"/>
                <a:gd name="T77" fmla="*/ 114 h 68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51" h="681">
                  <a:moveTo>
                    <a:pt x="851" y="114"/>
                  </a:move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84" y="171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454" y="681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851" y="11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" name="Freeform 38">
              <a:extLst>
                <a:ext uri="{FF2B5EF4-FFF2-40B4-BE49-F238E27FC236}">
                  <a16:creationId xmlns:a16="http://schemas.microsoft.com/office/drawing/2014/main" id="{45122B46-9559-448B-BB64-CE7328148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567" cy="567"/>
            </a:xfrm>
            <a:custGeom>
              <a:avLst/>
              <a:gdLst>
                <a:gd name="T0" fmla="*/ 510 w 567"/>
                <a:gd name="T1" fmla="*/ 567 h 567"/>
                <a:gd name="T2" fmla="*/ 0 w 567"/>
                <a:gd name="T3" fmla="*/ 567 h 567"/>
                <a:gd name="T4" fmla="*/ 0 w 567"/>
                <a:gd name="T5" fmla="*/ 510 h 567"/>
                <a:gd name="T6" fmla="*/ 57 w 567"/>
                <a:gd name="T7" fmla="*/ 510 h 567"/>
                <a:gd name="T8" fmla="*/ 57 w 567"/>
                <a:gd name="T9" fmla="*/ 453 h 567"/>
                <a:gd name="T10" fmla="*/ 113 w 567"/>
                <a:gd name="T11" fmla="*/ 453 h 567"/>
                <a:gd name="T12" fmla="*/ 113 w 567"/>
                <a:gd name="T13" fmla="*/ 396 h 567"/>
                <a:gd name="T14" fmla="*/ 170 w 567"/>
                <a:gd name="T15" fmla="*/ 396 h 567"/>
                <a:gd name="T16" fmla="*/ 170 w 567"/>
                <a:gd name="T17" fmla="*/ 340 h 567"/>
                <a:gd name="T18" fmla="*/ 227 w 567"/>
                <a:gd name="T19" fmla="*/ 340 h 567"/>
                <a:gd name="T20" fmla="*/ 227 w 567"/>
                <a:gd name="T21" fmla="*/ 170 h 567"/>
                <a:gd name="T22" fmla="*/ 284 w 567"/>
                <a:gd name="T23" fmla="*/ 170 h 567"/>
                <a:gd name="T24" fmla="*/ 284 w 567"/>
                <a:gd name="T25" fmla="*/ 113 h 567"/>
                <a:gd name="T26" fmla="*/ 340 w 567"/>
                <a:gd name="T27" fmla="*/ 113 h 567"/>
                <a:gd name="T28" fmla="*/ 340 w 567"/>
                <a:gd name="T29" fmla="*/ 56 h 567"/>
                <a:gd name="T30" fmla="*/ 397 w 567"/>
                <a:gd name="T31" fmla="*/ 56 h 567"/>
                <a:gd name="T32" fmla="*/ 397 w 567"/>
                <a:gd name="T33" fmla="*/ 0 h 567"/>
                <a:gd name="T34" fmla="*/ 454 w 567"/>
                <a:gd name="T35" fmla="*/ 0 h 567"/>
                <a:gd name="T36" fmla="*/ 454 w 567"/>
                <a:gd name="T37" fmla="*/ 56 h 567"/>
                <a:gd name="T38" fmla="*/ 510 w 567"/>
                <a:gd name="T39" fmla="*/ 56 h 567"/>
                <a:gd name="T40" fmla="*/ 510 w 567"/>
                <a:gd name="T41" fmla="*/ 170 h 567"/>
                <a:gd name="T42" fmla="*/ 567 w 567"/>
                <a:gd name="T43" fmla="*/ 170 h 567"/>
                <a:gd name="T44" fmla="*/ 567 w 567"/>
                <a:gd name="T45" fmla="*/ 340 h 567"/>
                <a:gd name="T46" fmla="*/ 510 w 567"/>
                <a:gd name="T47" fmla="*/ 340 h 567"/>
                <a:gd name="T48" fmla="*/ 510 w 567"/>
                <a:gd name="T49" fmla="*/ 396 h 567"/>
                <a:gd name="T50" fmla="*/ 454 w 567"/>
                <a:gd name="T51" fmla="*/ 396 h 567"/>
                <a:gd name="T52" fmla="*/ 454 w 567"/>
                <a:gd name="T53" fmla="*/ 453 h 567"/>
                <a:gd name="T54" fmla="*/ 510 w 567"/>
                <a:gd name="T55" fmla="*/ 453 h 567"/>
                <a:gd name="T56" fmla="*/ 510 w 567"/>
                <a:gd name="T57" fmla="*/ 567 h 5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567">
                  <a:moveTo>
                    <a:pt x="510" y="567"/>
                  </a:moveTo>
                  <a:lnTo>
                    <a:pt x="0" y="567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396"/>
                  </a:lnTo>
                  <a:lnTo>
                    <a:pt x="454" y="396"/>
                  </a:lnTo>
                  <a:lnTo>
                    <a:pt x="454" y="453"/>
                  </a:lnTo>
                  <a:lnTo>
                    <a:pt x="510" y="453"/>
                  </a:lnTo>
                  <a:lnTo>
                    <a:pt x="51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" name="Freeform 39">
              <a:extLst>
                <a:ext uri="{FF2B5EF4-FFF2-40B4-BE49-F238E27FC236}">
                  <a16:creationId xmlns:a16="http://schemas.microsoft.com/office/drawing/2014/main" id="{DFBC46A3-1271-4798-A21E-1E4125EBC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813"/>
              <a:ext cx="57" cy="170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6" name="Freeform 40">
              <a:extLst>
                <a:ext uri="{FF2B5EF4-FFF2-40B4-BE49-F238E27FC236}">
                  <a16:creationId xmlns:a16="http://schemas.microsoft.com/office/drawing/2014/main" id="{FCEAFC35-CA4C-4A7B-AE90-243919625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039"/>
              <a:ext cx="511" cy="454"/>
            </a:xfrm>
            <a:custGeom>
              <a:avLst/>
              <a:gdLst>
                <a:gd name="T0" fmla="*/ 454 w 511"/>
                <a:gd name="T1" fmla="*/ 454 h 454"/>
                <a:gd name="T2" fmla="*/ 454 w 511"/>
                <a:gd name="T3" fmla="*/ 341 h 454"/>
                <a:gd name="T4" fmla="*/ 511 w 511"/>
                <a:gd name="T5" fmla="*/ 341 h 454"/>
                <a:gd name="T6" fmla="*/ 511 w 511"/>
                <a:gd name="T7" fmla="*/ 227 h 454"/>
                <a:gd name="T8" fmla="*/ 454 w 511"/>
                <a:gd name="T9" fmla="*/ 227 h 454"/>
                <a:gd name="T10" fmla="*/ 454 w 511"/>
                <a:gd name="T11" fmla="*/ 114 h 454"/>
                <a:gd name="T12" fmla="*/ 454 w 511"/>
                <a:gd name="T13" fmla="*/ 57 h 454"/>
                <a:gd name="T14" fmla="*/ 511 w 511"/>
                <a:gd name="T15" fmla="*/ 57 h 454"/>
                <a:gd name="T16" fmla="*/ 511 w 511"/>
                <a:gd name="T17" fmla="*/ 0 h 454"/>
                <a:gd name="T18" fmla="*/ 340 w 511"/>
                <a:gd name="T19" fmla="*/ 0 h 454"/>
                <a:gd name="T20" fmla="*/ 340 w 511"/>
                <a:gd name="T21" fmla="*/ 57 h 454"/>
                <a:gd name="T22" fmla="*/ 284 w 511"/>
                <a:gd name="T23" fmla="*/ 57 h 454"/>
                <a:gd name="T24" fmla="*/ 284 w 511"/>
                <a:gd name="T25" fmla="*/ 114 h 454"/>
                <a:gd name="T26" fmla="*/ 227 w 511"/>
                <a:gd name="T27" fmla="*/ 114 h 454"/>
                <a:gd name="T28" fmla="*/ 227 w 511"/>
                <a:gd name="T29" fmla="*/ 171 h 454"/>
                <a:gd name="T30" fmla="*/ 170 w 511"/>
                <a:gd name="T31" fmla="*/ 171 h 454"/>
                <a:gd name="T32" fmla="*/ 170 w 511"/>
                <a:gd name="T33" fmla="*/ 227 h 454"/>
                <a:gd name="T34" fmla="*/ 0 w 511"/>
                <a:gd name="T35" fmla="*/ 227 h 454"/>
                <a:gd name="T36" fmla="*/ 0 w 511"/>
                <a:gd name="T37" fmla="*/ 397 h 454"/>
                <a:gd name="T38" fmla="*/ 114 w 511"/>
                <a:gd name="T39" fmla="*/ 397 h 454"/>
                <a:gd name="T40" fmla="*/ 114 w 511"/>
                <a:gd name="T41" fmla="*/ 454 h 454"/>
                <a:gd name="T42" fmla="*/ 454 w 511"/>
                <a:gd name="T43" fmla="*/ 454 h 45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11" h="454">
                  <a:moveTo>
                    <a:pt x="454" y="454"/>
                  </a:moveTo>
                  <a:lnTo>
                    <a:pt x="454" y="341"/>
                  </a:lnTo>
                  <a:lnTo>
                    <a:pt x="511" y="341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7" name="Freeform 41">
              <a:extLst>
                <a:ext uri="{FF2B5EF4-FFF2-40B4-BE49-F238E27FC236}">
                  <a16:creationId xmlns:a16="http://schemas.microsoft.com/office/drawing/2014/main" id="{C58EE3AA-F20D-4EC2-AAF2-36846262B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756"/>
              <a:ext cx="1077" cy="850"/>
            </a:xfrm>
            <a:custGeom>
              <a:avLst/>
              <a:gdLst>
                <a:gd name="T0" fmla="*/ 0 w 1077"/>
                <a:gd name="T1" fmla="*/ 454 h 850"/>
                <a:gd name="T2" fmla="*/ 0 w 1077"/>
                <a:gd name="T3" fmla="*/ 170 h 850"/>
                <a:gd name="T4" fmla="*/ 284 w 1077"/>
                <a:gd name="T5" fmla="*/ 170 h 850"/>
                <a:gd name="T6" fmla="*/ 284 w 1077"/>
                <a:gd name="T7" fmla="*/ 113 h 850"/>
                <a:gd name="T8" fmla="*/ 340 w 1077"/>
                <a:gd name="T9" fmla="*/ 113 h 850"/>
                <a:gd name="T10" fmla="*/ 340 w 1077"/>
                <a:gd name="T11" fmla="*/ 57 h 850"/>
                <a:gd name="T12" fmla="*/ 681 w 1077"/>
                <a:gd name="T13" fmla="*/ 57 h 850"/>
                <a:gd name="T14" fmla="*/ 681 w 1077"/>
                <a:gd name="T15" fmla="*/ 0 h 850"/>
                <a:gd name="T16" fmla="*/ 907 w 1077"/>
                <a:gd name="T17" fmla="*/ 0 h 850"/>
                <a:gd name="T18" fmla="*/ 907 w 1077"/>
                <a:gd name="T19" fmla="*/ 113 h 850"/>
                <a:gd name="T20" fmla="*/ 964 w 1077"/>
                <a:gd name="T21" fmla="*/ 113 h 850"/>
                <a:gd name="T22" fmla="*/ 964 w 1077"/>
                <a:gd name="T23" fmla="*/ 283 h 850"/>
                <a:gd name="T24" fmla="*/ 1077 w 1077"/>
                <a:gd name="T25" fmla="*/ 283 h 850"/>
                <a:gd name="T26" fmla="*/ 1077 w 1077"/>
                <a:gd name="T27" fmla="*/ 340 h 850"/>
                <a:gd name="T28" fmla="*/ 1021 w 1077"/>
                <a:gd name="T29" fmla="*/ 340 h 850"/>
                <a:gd name="T30" fmla="*/ 1021 w 1077"/>
                <a:gd name="T31" fmla="*/ 397 h 850"/>
                <a:gd name="T32" fmla="*/ 964 w 1077"/>
                <a:gd name="T33" fmla="*/ 397 h 850"/>
                <a:gd name="T34" fmla="*/ 964 w 1077"/>
                <a:gd name="T35" fmla="*/ 454 h 850"/>
                <a:gd name="T36" fmla="*/ 907 w 1077"/>
                <a:gd name="T37" fmla="*/ 454 h 850"/>
                <a:gd name="T38" fmla="*/ 907 w 1077"/>
                <a:gd name="T39" fmla="*/ 510 h 850"/>
                <a:gd name="T40" fmla="*/ 737 w 1077"/>
                <a:gd name="T41" fmla="*/ 510 h 850"/>
                <a:gd name="T42" fmla="*/ 737 w 1077"/>
                <a:gd name="T43" fmla="*/ 680 h 850"/>
                <a:gd name="T44" fmla="*/ 681 w 1077"/>
                <a:gd name="T45" fmla="*/ 680 h 850"/>
                <a:gd name="T46" fmla="*/ 681 w 1077"/>
                <a:gd name="T47" fmla="*/ 737 h 850"/>
                <a:gd name="T48" fmla="*/ 454 w 1077"/>
                <a:gd name="T49" fmla="*/ 737 h 850"/>
                <a:gd name="T50" fmla="*/ 454 w 1077"/>
                <a:gd name="T51" fmla="*/ 794 h 850"/>
                <a:gd name="T52" fmla="*/ 397 w 1077"/>
                <a:gd name="T53" fmla="*/ 794 h 850"/>
                <a:gd name="T54" fmla="*/ 397 w 1077"/>
                <a:gd name="T55" fmla="*/ 850 h 850"/>
                <a:gd name="T56" fmla="*/ 284 w 1077"/>
                <a:gd name="T57" fmla="*/ 850 h 850"/>
                <a:gd name="T58" fmla="*/ 284 w 1077"/>
                <a:gd name="T59" fmla="*/ 794 h 850"/>
                <a:gd name="T60" fmla="*/ 227 w 1077"/>
                <a:gd name="T61" fmla="*/ 794 h 850"/>
                <a:gd name="T62" fmla="*/ 227 w 1077"/>
                <a:gd name="T63" fmla="*/ 737 h 850"/>
                <a:gd name="T64" fmla="*/ 170 w 1077"/>
                <a:gd name="T65" fmla="*/ 737 h 850"/>
                <a:gd name="T66" fmla="*/ 170 w 1077"/>
                <a:gd name="T67" fmla="*/ 454 h 850"/>
                <a:gd name="T68" fmla="*/ 0 w 1077"/>
                <a:gd name="T69" fmla="*/ 454 h 8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77" h="850">
                  <a:moveTo>
                    <a:pt x="0" y="454"/>
                  </a:moveTo>
                  <a:lnTo>
                    <a:pt x="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681" y="57"/>
                  </a:lnTo>
                  <a:lnTo>
                    <a:pt x="681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964" y="113"/>
                  </a:lnTo>
                  <a:lnTo>
                    <a:pt x="964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284" y="850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8" name="Freeform 42">
              <a:extLst>
                <a:ext uri="{FF2B5EF4-FFF2-40B4-BE49-F238E27FC236}">
                  <a16:creationId xmlns:a16="http://schemas.microsoft.com/office/drawing/2014/main" id="{B1A2E796-F6A4-428E-B13C-DC4CF5916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2"/>
              <a:ext cx="567" cy="794"/>
            </a:xfrm>
            <a:custGeom>
              <a:avLst/>
              <a:gdLst>
                <a:gd name="T0" fmla="*/ 227 w 567"/>
                <a:gd name="T1" fmla="*/ 794 h 794"/>
                <a:gd name="T2" fmla="*/ 340 w 567"/>
                <a:gd name="T3" fmla="*/ 794 h 794"/>
                <a:gd name="T4" fmla="*/ 340 w 567"/>
                <a:gd name="T5" fmla="*/ 737 h 794"/>
                <a:gd name="T6" fmla="*/ 397 w 567"/>
                <a:gd name="T7" fmla="*/ 737 h 794"/>
                <a:gd name="T8" fmla="*/ 397 w 567"/>
                <a:gd name="T9" fmla="*/ 624 h 794"/>
                <a:gd name="T10" fmla="*/ 340 w 567"/>
                <a:gd name="T11" fmla="*/ 624 h 794"/>
                <a:gd name="T12" fmla="*/ 340 w 567"/>
                <a:gd name="T13" fmla="*/ 511 h 794"/>
                <a:gd name="T14" fmla="*/ 454 w 567"/>
                <a:gd name="T15" fmla="*/ 511 h 794"/>
                <a:gd name="T16" fmla="*/ 454 w 567"/>
                <a:gd name="T17" fmla="*/ 454 h 794"/>
                <a:gd name="T18" fmla="*/ 397 w 567"/>
                <a:gd name="T19" fmla="*/ 454 h 794"/>
                <a:gd name="T20" fmla="*/ 397 w 567"/>
                <a:gd name="T21" fmla="*/ 397 h 794"/>
                <a:gd name="T22" fmla="*/ 454 w 567"/>
                <a:gd name="T23" fmla="*/ 397 h 794"/>
                <a:gd name="T24" fmla="*/ 454 w 567"/>
                <a:gd name="T25" fmla="*/ 227 h 794"/>
                <a:gd name="T26" fmla="*/ 511 w 567"/>
                <a:gd name="T27" fmla="*/ 227 h 794"/>
                <a:gd name="T28" fmla="*/ 511 w 567"/>
                <a:gd name="T29" fmla="*/ 170 h 794"/>
                <a:gd name="T30" fmla="*/ 567 w 567"/>
                <a:gd name="T31" fmla="*/ 170 h 794"/>
                <a:gd name="T32" fmla="*/ 567 w 567"/>
                <a:gd name="T33" fmla="*/ 0 h 794"/>
                <a:gd name="T34" fmla="*/ 227 w 567"/>
                <a:gd name="T35" fmla="*/ 0 h 794"/>
                <a:gd name="T36" fmla="*/ 227 w 567"/>
                <a:gd name="T37" fmla="*/ 170 h 794"/>
                <a:gd name="T38" fmla="*/ 114 w 567"/>
                <a:gd name="T39" fmla="*/ 170 h 794"/>
                <a:gd name="T40" fmla="*/ 113 w 567"/>
                <a:gd name="T41" fmla="*/ 282 h 794"/>
                <a:gd name="T42" fmla="*/ 114 w 567"/>
                <a:gd name="T43" fmla="*/ 340 h 794"/>
                <a:gd name="T44" fmla="*/ 57 w 567"/>
                <a:gd name="T45" fmla="*/ 340 h 794"/>
                <a:gd name="T46" fmla="*/ 57 w 567"/>
                <a:gd name="T47" fmla="*/ 397 h 794"/>
                <a:gd name="T48" fmla="*/ 0 w 567"/>
                <a:gd name="T49" fmla="*/ 397 h 794"/>
                <a:gd name="T50" fmla="*/ 0 w 567"/>
                <a:gd name="T51" fmla="*/ 624 h 794"/>
                <a:gd name="T52" fmla="*/ 170 w 567"/>
                <a:gd name="T53" fmla="*/ 624 h 794"/>
                <a:gd name="T54" fmla="*/ 170 w 567"/>
                <a:gd name="T55" fmla="*/ 737 h 794"/>
                <a:gd name="T56" fmla="*/ 227 w 567"/>
                <a:gd name="T57" fmla="*/ 737 h 794"/>
                <a:gd name="T58" fmla="*/ 227 w 567"/>
                <a:gd name="T59" fmla="*/ 794 h 7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7" h="794">
                  <a:moveTo>
                    <a:pt x="227" y="794"/>
                  </a:move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14" y="170"/>
                  </a:lnTo>
                  <a:cubicBezTo>
                    <a:pt x="114" y="207"/>
                    <a:pt x="113" y="282"/>
                    <a:pt x="113" y="282"/>
                  </a:cubicBezTo>
                  <a:lnTo>
                    <a:pt x="114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79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9" name="Freeform 43">
              <a:extLst>
                <a:ext uri="{FF2B5EF4-FFF2-40B4-BE49-F238E27FC236}">
                  <a16:creationId xmlns:a16="http://schemas.microsoft.com/office/drawing/2014/main" id="{CABDF3A9-93F2-4703-AF0F-23326450F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472"/>
              <a:ext cx="397" cy="341"/>
            </a:xfrm>
            <a:custGeom>
              <a:avLst/>
              <a:gdLst>
                <a:gd name="T0" fmla="*/ 0 w 397"/>
                <a:gd name="T1" fmla="*/ 341 h 341"/>
                <a:gd name="T2" fmla="*/ 0 w 397"/>
                <a:gd name="T3" fmla="*/ 171 h 341"/>
                <a:gd name="T4" fmla="*/ 57 w 397"/>
                <a:gd name="T5" fmla="*/ 171 h 341"/>
                <a:gd name="T6" fmla="*/ 57 w 397"/>
                <a:gd name="T7" fmla="*/ 57 h 341"/>
                <a:gd name="T8" fmla="*/ 114 w 397"/>
                <a:gd name="T9" fmla="*/ 57 h 341"/>
                <a:gd name="T10" fmla="*/ 114 w 397"/>
                <a:gd name="T11" fmla="*/ 0 h 341"/>
                <a:gd name="T12" fmla="*/ 227 w 397"/>
                <a:gd name="T13" fmla="*/ 0 h 341"/>
                <a:gd name="T14" fmla="*/ 227 w 397"/>
                <a:gd name="T15" fmla="*/ 57 h 341"/>
                <a:gd name="T16" fmla="*/ 284 w 397"/>
                <a:gd name="T17" fmla="*/ 57 h 341"/>
                <a:gd name="T18" fmla="*/ 284 w 397"/>
                <a:gd name="T19" fmla="*/ 114 h 341"/>
                <a:gd name="T20" fmla="*/ 397 w 397"/>
                <a:gd name="T21" fmla="*/ 114 h 341"/>
                <a:gd name="T22" fmla="*/ 397 w 397"/>
                <a:gd name="T23" fmla="*/ 284 h 341"/>
                <a:gd name="T24" fmla="*/ 341 w 397"/>
                <a:gd name="T25" fmla="*/ 284 h 341"/>
                <a:gd name="T26" fmla="*/ 341 w 397"/>
                <a:gd name="T27" fmla="*/ 341 h 341"/>
                <a:gd name="T28" fmla="*/ 0 w 397"/>
                <a:gd name="T29" fmla="*/ 341 h 34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341">
                  <a:moveTo>
                    <a:pt x="0" y="341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97" y="114"/>
                  </a:lnTo>
                  <a:lnTo>
                    <a:pt x="397" y="284"/>
                  </a:lnTo>
                  <a:lnTo>
                    <a:pt x="341" y="284"/>
                  </a:lnTo>
                  <a:lnTo>
                    <a:pt x="341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0" name="Freeform 44">
              <a:extLst>
                <a:ext uri="{FF2B5EF4-FFF2-40B4-BE49-F238E27FC236}">
                  <a16:creationId xmlns:a16="http://schemas.microsoft.com/office/drawing/2014/main" id="{8B4E28F5-0E0A-42EB-B2BC-7C0AE3BAE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59"/>
              <a:ext cx="170" cy="284"/>
            </a:xfrm>
            <a:custGeom>
              <a:avLst/>
              <a:gdLst>
                <a:gd name="T0" fmla="*/ 113 w 170"/>
                <a:gd name="T1" fmla="*/ 284 h 284"/>
                <a:gd name="T2" fmla="*/ 113 w 170"/>
                <a:gd name="T3" fmla="*/ 170 h 284"/>
                <a:gd name="T4" fmla="*/ 170 w 170"/>
                <a:gd name="T5" fmla="*/ 170 h 284"/>
                <a:gd name="T6" fmla="*/ 170 w 170"/>
                <a:gd name="T7" fmla="*/ 0 h 284"/>
                <a:gd name="T8" fmla="*/ 56 w 170"/>
                <a:gd name="T9" fmla="*/ 0 h 284"/>
                <a:gd name="T10" fmla="*/ 56 w 170"/>
                <a:gd name="T11" fmla="*/ 57 h 284"/>
                <a:gd name="T12" fmla="*/ 0 w 170"/>
                <a:gd name="T13" fmla="*/ 57 h 284"/>
                <a:gd name="T14" fmla="*/ 0 w 170"/>
                <a:gd name="T15" fmla="*/ 284 h 284"/>
                <a:gd name="T16" fmla="*/ 113 w 170"/>
                <a:gd name="T17" fmla="*/ 284 h 2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0" h="284">
                  <a:moveTo>
                    <a:pt x="113" y="284"/>
                  </a:move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4"/>
                  </a:lnTo>
                  <a:lnTo>
                    <a:pt x="113" y="28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1" name="Freeform 45">
              <a:extLst>
                <a:ext uri="{FF2B5EF4-FFF2-40B4-BE49-F238E27FC236}">
                  <a16:creationId xmlns:a16="http://schemas.microsoft.com/office/drawing/2014/main" id="{885AED96-163D-41A9-9F25-4A8EB1D81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46"/>
              <a:ext cx="340" cy="113"/>
            </a:xfrm>
            <a:custGeom>
              <a:avLst/>
              <a:gdLst>
                <a:gd name="T0" fmla="*/ 340 w 340"/>
                <a:gd name="T1" fmla="*/ 0 h 113"/>
                <a:gd name="T2" fmla="*/ 0 w 340"/>
                <a:gd name="T3" fmla="*/ 0 h 113"/>
                <a:gd name="T4" fmla="*/ 0 w 340"/>
                <a:gd name="T5" fmla="*/ 56 h 113"/>
                <a:gd name="T6" fmla="*/ 170 w 340"/>
                <a:gd name="T7" fmla="*/ 56 h 113"/>
                <a:gd name="T8" fmla="*/ 170 w 340"/>
                <a:gd name="T9" fmla="*/ 113 h 113"/>
                <a:gd name="T10" fmla="*/ 227 w 340"/>
                <a:gd name="T11" fmla="*/ 113 h 113"/>
                <a:gd name="T12" fmla="*/ 227 w 340"/>
                <a:gd name="T13" fmla="*/ 56 h 113"/>
                <a:gd name="T14" fmla="*/ 340 w 340"/>
                <a:gd name="T15" fmla="*/ 56 h 113"/>
                <a:gd name="T16" fmla="*/ 340 w 340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113">
                  <a:moveTo>
                    <a:pt x="340" y="0"/>
                  </a:moveTo>
                  <a:lnTo>
                    <a:pt x="0" y="0"/>
                  </a:lnTo>
                  <a:lnTo>
                    <a:pt x="0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2" name="Freeform 46">
              <a:extLst>
                <a:ext uri="{FF2B5EF4-FFF2-40B4-BE49-F238E27FC236}">
                  <a16:creationId xmlns:a16="http://schemas.microsoft.com/office/drawing/2014/main" id="{BCA3B198-D803-44AC-8BB8-CDF054D81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86"/>
              <a:ext cx="340" cy="340"/>
            </a:xfrm>
            <a:custGeom>
              <a:avLst/>
              <a:gdLst>
                <a:gd name="T0" fmla="*/ 284 w 340"/>
                <a:gd name="T1" fmla="*/ 0 h 340"/>
                <a:gd name="T2" fmla="*/ 170 w 340"/>
                <a:gd name="T3" fmla="*/ 0 h 340"/>
                <a:gd name="T4" fmla="*/ 170 w 340"/>
                <a:gd name="T5" fmla="*/ 57 h 340"/>
                <a:gd name="T6" fmla="*/ 57 w 340"/>
                <a:gd name="T7" fmla="*/ 57 h 340"/>
                <a:gd name="T8" fmla="*/ 57 w 340"/>
                <a:gd name="T9" fmla="*/ 113 h 340"/>
                <a:gd name="T10" fmla="*/ 0 w 340"/>
                <a:gd name="T11" fmla="*/ 113 h 340"/>
                <a:gd name="T12" fmla="*/ 0 w 340"/>
                <a:gd name="T13" fmla="*/ 340 h 340"/>
                <a:gd name="T14" fmla="*/ 284 w 340"/>
                <a:gd name="T15" fmla="*/ 340 h 340"/>
                <a:gd name="T16" fmla="*/ 284 w 340"/>
                <a:gd name="T17" fmla="*/ 283 h 340"/>
                <a:gd name="T18" fmla="*/ 340 w 340"/>
                <a:gd name="T19" fmla="*/ 283 h 340"/>
                <a:gd name="T20" fmla="*/ 340 w 340"/>
                <a:gd name="T21" fmla="*/ 57 h 340"/>
                <a:gd name="T22" fmla="*/ 284 w 340"/>
                <a:gd name="T23" fmla="*/ 57 h 340"/>
                <a:gd name="T24" fmla="*/ 284 w 340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340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3" name="Freeform 47">
              <a:extLst>
                <a:ext uri="{FF2B5EF4-FFF2-40B4-BE49-F238E27FC236}">
                  <a16:creationId xmlns:a16="http://schemas.microsoft.com/office/drawing/2014/main" id="{DA424F17-37D8-4AEE-A795-77F9FA365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302"/>
              <a:ext cx="680" cy="341"/>
            </a:xfrm>
            <a:custGeom>
              <a:avLst/>
              <a:gdLst>
                <a:gd name="T0" fmla="*/ 680 w 680"/>
                <a:gd name="T1" fmla="*/ 227 h 341"/>
                <a:gd name="T2" fmla="*/ 680 w 680"/>
                <a:gd name="T3" fmla="*/ 57 h 341"/>
                <a:gd name="T4" fmla="*/ 453 w 680"/>
                <a:gd name="T5" fmla="*/ 57 h 341"/>
                <a:gd name="T6" fmla="*/ 453 w 680"/>
                <a:gd name="T7" fmla="*/ 0 h 341"/>
                <a:gd name="T8" fmla="*/ 396 w 680"/>
                <a:gd name="T9" fmla="*/ 0 h 341"/>
                <a:gd name="T10" fmla="*/ 396 w 680"/>
                <a:gd name="T11" fmla="*/ 57 h 341"/>
                <a:gd name="T12" fmla="*/ 283 w 680"/>
                <a:gd name="T13" fmla="*/ 57 h 341"/>
                <a:gd name="T14" fmla="*/ 283 w 680"/>
                <a:gd name="T15" fmla="*/ 0 h 341"/>
                <a:gd name="T16" fmla="*/ 56 w 680"/>
                <a:gd name="T17" fmla="*/ 0 h 341"/>
                <a:gd name="T18" fmla="*/ 56 w 680"/>
                <a:gd name="T19" fmla="*/ 57 h 341"/>
                <a:gd name="T20" fmla="*/ 0 w 680"/>
                <a:gd name="T21" fmla="*/ 57 h 341"/>
                <a:gd name="T22" fmla="*/ 0 w 680"/>
                <a:gd name="T23" fmla="*/ 227 h 341"/>
                <a:gd name="T24" fmla="*/ 56 w 680"/>
                <a:gd name="T25" fmla="*/ 227 h 341"/>
                <a:gd name="T26" fmla="*/ 56 w 680"/>
                <a:gd name="T27" fmla="*/ 341 h 341"/>
                <a:gd name="T28" fmla="*/ 113 w 680"/>
                <a:gd name="T29" fmla="*/ 341 h 341"/>
                <a:gd name="T30" fmla="*/ 113 w 680"/>
                <a:gd name="T31" fmla="*/ 284 h 341"/>
                <a:gd name="T32" fmla="*/ 170 w 680"/>
                <a:gd name="T33" fmla="*/ 284 h 341"/>
                <a:gd name="T34" fmla="*/ 170 w 680"/>
                <a:gd name="T35" fmla="*/ 227 h 341"/>
                <a:gd name="T36" fmla="*/ 340 w 680"/>
                <a:gd name="T37" fmla="*/ 227 h 341"/>
                <a:gd name="T38" fmla="*/ 340 w 680"/>
                <a:gd name="T39" fmla="*/ 284 h 341"/>
                <a:gd name="T40" fmla="*/ 396 w 680"/>
                <a:gd name="T41" fmla="*/ 284 h 341"/>
                <a:gd name="T42" fmla="*/ 396 w 680"/>
                <a:gd name="T43" fmla="*/ 341 h 341"/>
                <a:gd name="T44" fmla="*/ 510 w 680"/>
                <a:gd name="T45" fmla="*/ 341 h 341"/>
                <a:gd name="T46" fmla="*/ 510 w 680"/>
                <a:gd name="T47" fmla="*/ 284 h 341"/>
                <a:gd name="T48" fmla="*/ 623 w 680"/>
                <a:gd name="T49" fmla="*/ 284 h 341"/>
                <a:gd name="T50" fmla="*/ 623 w 680"/>
                <a:gd name="T51" fmla="*/ 227 h 341"/>
                <a:gd name="T52" fmla="*/ 680 w 680"/>
                <a:gd name="T53" fmla="*/ 227 h 3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80" h="341">
                  <a:moveTo>
                    <a:pt x="680" y="227"/>
                  </a:moveTo>
                  <a:lnTo>
                    <a:pt x="68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341"/>
                  </a:lnTo>
                  <a:lnTo>
                    <a:pt x="510" y="341"/>
                  </a:lnTo>
                  <a:lnTo>
                    <a:pt x="510" y="284"/>
                  </a:lnTo>
                  <a:lnTo>
                    <a:pt x="623" y="284"/>
                  </a:lnTo>
                  <a:lnTo>
                    <a:pt x="623" y="227"/>
                  </a:lnTo>
                  <a:lnTo>
                    <a:pt x="680" y="227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4" name="Freeform 48">
              <a:extLst>
                <a:ext uri="{FF2B5EF4-FFF2-40B4-BE49-F238E27FC236}">
                  <a16:creationId xmlns:a16="http://schemas.microsoft.com/office/drawing/2014/main" id="{A29671D9-4C93-4568-8C48-BB7AEB96D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529"/>
              <a:ext cx="340" cy="794"/>
            </a:xfrm>
            <a:custGeom>
              <a:avLst/>
              <a:gdLst>
                <a:gd name="T0" fmla="*/ 57 w 340"/>
                <a:gd name="T1" fmla="*/ 567 h 794"/>
                <a:gd name="T2" fmla="*/ 57 w 340"/>
                <a:gd name="T3" fmla="*/ 681 h 794"/>
                <a:gd name="T4" fmla="*/ 113 w 340"/>
                <a:gd name="T5" fmla="*/ 681 h 794"/>
                <a:gd name="T6" fmla="*/ 113 w 340"/>
                <a:gd name="T7" fmla="*/ 794 h 794"/>
                <a:gd name="T8" fmla="*/ 340 w 340"/>
                <a:gd name="T9" fmla="*/ 794 h 794"/>
                <a:gd name="T10" fmla="*/ 340 w 340"/>
                <a:gd name="T11" fmla="*/ 170 h 794"/>
                <a:gd name="T12" fmla="*/ 227 w 340"/>
                <a:gd name="T13" fmla="*/ 170 h 794"/>
                <a:gd name="T14" fmla="*/ 227 w 340"/>
                <a:gd name="T15" fmla="*/ 114 h 794"/>
                <a:gd name="T16" fmla="*/ 283 w 340"/>
                <a:gd name="T17" fmla="*/ 114 h 794"/>
                <a:gd name="T18" fmla="*/ 283 w 340"/>
                <a:gd name="T19" fmla="*/ 57 h 794"/>
                <a:gd name="T20" fmla="*/ 227 w 340"/>
                <a:gd name="T21" fmla="*/ 57 h 794"/>
                <a:gd name="T22" fmla="*/ 227 w 340"/>
                <a:gd name="T23" fmla="*/ 0 h 794"/>
                <a:gd name="T24" fmla="*/ 57 w 340"/>
                <a:gd name="T25" fmla="*/ 0 h 794"/>
                <a:gd name="T26" fmla="*/ 57 w 340"/>
                <a:gd name="T27" fmla="*/ 57 h 794"/>
                <a:gd name="T28" fmla="*/ 0 w 340"/>
                <a:gd name="T29" fmla="*/ 57 h 794"/>
                <a:gd name="T30" fmla="*/ 0 w 340"/>
                <a:gd name="T31" fmla="*/ 227 h 794"/>
                <a:gd name="T32" fmla="*/ 57 w 340"/>
                <a:gd name="T33" fmla="*/ 227 h 794"/>
                <a:gd name="T34" fmla="*/ 57 w 340"/>
                <a:gd name="T35" fmla="*/ 284 h 794"/>
                <a:gd name="T36" fmla="*/ 113 w 340"/>
                <a:gd name="T37" fmla="*/ 284 h 794"/>
                <a:gd name="T38" fmla="*/ 113 w 340"/>
                <a:gd name="T39" fmla="*/ 397 h 794"/>
                <a:gd name="T40" fmla="*/ 170 w 340"/>
                <a:gd name="T41" fmla="*/ 397 h 794"/>
                <a:gd name="T42" fmla="*/ 170 w 340"/>
                <a:gd name="T43" fmla="*/ 454 h 794"/>
                <a:gd name="T44" fmla="*/ 227 w 340"/>
                <a:gd name="T45" fmla="*/ 454 h 794"/>
                <a:gd name="T46" fmla="*/ 227 w 340"/>
                <a:gd name="T47" fmla="*/ 567 h 794"/>
                <a:gd name="T48" fmla="*/ 170 w 340"/>
                <a:gd name="T49" fmla="*/ 567 h 794"/>
                <a:gd name="T50" fmla="*/ 170 w 340"/>
                <a:gd name="T51" fmla="*/ 624 h 794"/>
                <a:gd name="T52" fmla="*/ 113 w 340"/>
                <a:gd name="T53" fmla="*/ 624 h 794"/>
                <a:gd name="T54" fmla="*/ 113 w 340"/>
                <a:gd name="T55" fmla="*/ 567 h 794"/>
                <a:gd name="T56" fmla="*/ 57 w 340"/>
                <a:gd name="T57" fmla="*/ 567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40" h="794">
                  <a:moveTo>
                    <a:pt x="57" y="567"/>
                  </a:move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7" y="567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5" name="Freeform 49">
              <a:extLst>
                <a:ext uri="{FF2B5EF4-FFF2-40B4-BE49-F238E27FC236}">
                  <a16:creationId xmlns:a16="http://schemas.microsoft.com/office/drawing/2014/main" id="{E18063E9-FA4A-487C-B3D6-C5FF184A0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926"/>
              <a:ext cx="397" cy="227"/>
            </a:xfrm>
            <a:custGeom>
              <a:avLst/>
              <a:gdLst>
                <a:gd name="T0" fmla="*/ 340 w 397"/>
                <a:gd name="T1" fmla="*/ 0 h 227"/>
                <a:gd name="T2" fmla="*/ 57 w 397"/>
                <a:gd name="T3" fmla="*/ 0 h 227"/>
                <a:gd name="T4" fmla="*/ 57 w 397"/>
                <a:gd name="T5" fmla="*/ 57 h 227"/>
                <a:gd name="T6" fmla="*/ 0 w 397"/>
                <a:gd name="T7" fmla="*/ 57 h 227"/>
                <a:gd name="T8" fmla="*/ 0 w 397"/>
                <a:gd name="T9" fmla="*/ 113 h 227"/>
                <a:gd name="T10" fmla="*/ 113 w 397"/>
                <a:gd name="T11" fmla="*/ 113 h 227"/>
                <a:gd name="T12" fmla="*/ 113 w 397"/>
                <a:gd name="T13" fmla="*/ 170 h 227"/>
                <a:gd name="T14" fmla="*/ 283 w 397"/>
                <a:gd name="T15" fmla="*/ 170 h 227"/>
                <a:gd name="T16" fmla="*/ 283 w 397"/>
                <a:gd name="T17" fmla="*/ 227 h 227"/>
                <a:gd name="T18" fmla="*/ 340 w 397"/>
                <a:gd name="T19" fmla="*/ 227 h 227"/>
                <a:gd name="T20" fmla="*/ 340 w 397"/>
                <a:gd name="T21" fmla="*/ 170 h 227"/>
                <a:gd name="T22" fmla="*/ 397 w 397"/>
                <a:gd name="T23" fmla="*/ 170 h 227"/>
                <a:gd name="T24" fmla="*/ 397 w 397"/>
                <a:gd name="T25" fmla="*/ 57 h 227"/>
                <a:gd name="T26" fmla="*/ 340 w 397"/>
                <a:gd name="T27" fmla="*/ 57 h 227"/>
                <a:gd name="T28" fmla="*/ 340 w 397"/>
                <a:gd name="T29" fmla="*/ 0 h 22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7" h="227">
                  <a:moveTo>
                    <a:pt x="340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" name="Freeform 50">
              <a:extLst>
                <a:ext uri="{FF2B5EF4-FFF2-40B4-BE49-F238E27FC236}">
                  <a16:creationId xmlns:a16="http://schemas.microsoft.com/office/drawing/2014/main" id="{C9C22088-437F-4834-8ACF-878948AD9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643"/>
              <a:ext cx="226" cy="283"/>
            </a:xfrm>
            <a:custGeom>
              <a:avLst/>
              <a:gdLst>
                <a:gd name="T0" fmla="*/ 56 w 226"/>
                <a:gd name="T1" fmla="*/ 283 h 283"/>
                <a:gd name="T2" fmla="*/ 56 w 226"/>
                <a:gd name="T3" fmla="*/ 170 h 283"/>
                <a:gd name="T4" fmla="*/ 0 w 226"/>
                <a:gd name="T5" fmla="*/ 170 h 283"/>
                <a:gd name="T6" fmla="*/ 0 w 226"/>
                <a:gd name="T7" fmla="*/ 0 h 283"/>
                <a:gd name="T8" fmla="*/ 113 w 226"/>
                <a:gd name="T9" fmla="*/ 0 h 283"/>
                <a:gd name="T10" fmla="*/ 113 w 226"/>
                <a:gd name="T11" fmla="*/ 113 h 283"/>
                <a:gd name="T12" fmla="*/ 170 w 226"/>
                <a:gd name="T13" fmla="*/ 113 h 283"/>
                <a:gd name="T14" fmla="*/ 170 w 226"/>
                <a:gd name="T15" fmla="*/ 170 h 283"/>
                <a:gd name="T16" fmla="*/ 226 w 226"/>
                <a:gd name="T17" fmla="*/ 170 h 283"/>
                <a:gd name="T18" fmla="*/ 226 w 226"/>
                <a:gd name="T19" fmla="*/ 283 h 283"/>
                <a:gd name="T20" fmla="*/ 56 w 226"/>
                <a:gd name="T21" fmla="*/ 283 h 28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6" h="283">
                  <a:moveTo>
                    <a:pt x="56" y="283"/>
                  </a:moveTo>
                  <a:lnTo>
                    <a:pt x="56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283"/>
                  </a:lnTo>
                  <a:lnTo>
                    <a:pt x="56" y="28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" name="Freeform 51">
              <a:extLst>
                <a:ext uri="{FF2B5EF4-FFF2-40B4-BE49-F238E27FC236}">
                  <a16:creationId xmlns:a16="http://schemas.microsoft.com/office/drawing/2014/main" id="{38895B0D-397D-44F0-B273-1A96344C0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039"/>
              <a:ext cx="341" cy="454"/>
            </a:xfrm>
            <a:custGeom>
              <a:avLst/>
              <a:gdLst>
                <a:gd name="T0" fmla="*/ 227 w 341"/>
                <a:gd name="T1" fmla="*/ 0 h 454"/>
                <a:gd name="T2" fmla="*/ 57 w 341"/>
                <a:gd name="T3" fmla="*/ 0 h 454"/>
                <a:gd name="T4" fmla="*/ 57 w 341"/>
                <a:gd name="T5" fmla="*/ 57 h 454"/>
                <a:gd name="T6" fmla="*/ 0 w 341"/>
                <a:gd name="T7" fmla="*/ 57 h 454"/>
                <a:gd name="T8" fmla="*/ 0 w 341"/>
                <a:gd name="T9" fmla="*/ 171 h 454"/>
                <a:gd name="T10" fmla="*/ 57 w 341"/>
                <a:gd name="T11" fmla="*/ 171 h 454"/>
                <a:gd name="T12" fmla="*/ 57 w 341"/>
                <a:gd name="T13" fmla="*/ 454 h 454"/>
                <a:gd name="T14" fmla="*/ 227 w 341"/>
                <a:gd name="T15" fmla="*/ 454 h 454"/>
                <a:gd name="T16" fmla="*/ 227 w 341"/>
                <a:gd name="T17" fmla="*/ 284 h 454"/>
                <a:gd name="T18" fmla="*/ 284 w 341"/>
                <a:gd name="T19" fmla="*/ 284 h 454"/>
                <a:gd name="T20" fmla="*/ 284 w 341"/>
                <a:gd name="T21" fmla="*/ 171 h 454"/>
                <a:gd name="T22" fmla="*/ 341 w 341"/>
                <a:gd name="T23" fmla="*/ 171 h 454"/>
                <a:gd name="T24" fmla="*/ 341 w 341"/>
                <a:gd name="T25" fmla="*/ 57 h 454"/>
                <a:gd name="T26" fmla="*/ 227 w 341"/>
                <a:gd name="T27" fmla="*/ 57 h 454"/>
                <a:gd name="T28" fmla="*/ 227 w 341"/>
                <a:gd name="T29" fmla="*/ 0 h 45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1" h="454">
                  <a:moveTo>
                    <a:pt x="227" y="0"/>
                  </a:move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341" y="171"/>
                  </a:lnTo>
                  <a:lnTo>
                    <a:pt x="341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" name="Freeform 52">
              <a:extLst>
                <a:ext uri="{FF2B5EF4-FFF2-40B4-BE49-F238E27FC236}">
                  <a16:creationId xmlns:a16="http://schemas.microsoft.com/office/drawing/2014/main" id="{26C2E5EA-690A-43C6-B42D-ED9BF26AE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643"/>
              <a:ext cx="227" cy="453"/>
            </a:xfrm>
            <a:custGeom>
              <a:avLst/>
              <a:gdLst>
                <a:gd name="T0" fmla="*/ 57 w 227"/>
                <a:gd name="T1" fmla="*/ 453 h 453"/>
                <a:gd name="T2" fmla="*/ 57 w 227"/>
                <a:gd name="T3" fmla="*/ 396 h 453"/>
                <a:gd name="T4" fmla="*/ 114 w 227"/>
                <a:gd name="T5" fmla="*/ 396 h 453"/>
                <a:gd name="T6" fmla="*/ 114 w 227"/>
                <a:gd name="T7" fmla="*/ 340 h 453"/>
                <a:gd name="T8" fmla="*/ 171 w 227"/>
                <a:gd name="T9" fmla="*/ 340 h 453"/>
                <a:gd name="T10" fmla="*/ 171 w 227"/>
                <a:gd name="T11" fmla="*/ 283 h 453"/>
                <a:gd name="T12" fmla="*/ 227 w 227"/>
                <a:gd name="T13" fmla="*/ 283 h 453"/>
                <a:gd name="T14" fmla="*/ 227 w 227"/>
                <a:gd name="T15" fmla="*/ 170 h 453"/>
                <a:gd name="T16" fmla="*/ 171 w 227"/>
                <a:gd name="T17" fmla="*/ 170 h 453"/>
                <a:gd name="T18" fmla="*/ 171 w 227"/>
                <a:gd name="T19" fmla="*/ 0 h 453"/>
                <a:gd name="T20" fmla="*/ 114 w 227"/>
                <a:gd name="T21" fmla="*/ 0 h 453"/>
                <a:gd name="T22" fmla="*/ 114 w 227"/>
                <a:gd name="T23" fmla="*/ 56 h 453"/>
                <a:gd name="T24" fmla="*/ 0 w 227"/>
                <a:gd name="T25" fmla="*/ 56 h 453"/>
                <a:gd name="T26" fmla="*/ 0 w 227"/>
                <a:gd name="T27" fmla="*/ 226 h 453"/>
                <a:gd name="T28" fmla="*/ 57 w 227"/>
                <a:gd name="T29" fmla="*/ 226 h 453"/>
                <a:gd name="T30" fmla="*/ 57 w 227"/>
                <a:gd name="T31" fmla="*/ 283 h 453"/>
                <a:gd name="T32" fmla="*/ 0 w 227"/>
                <a:gd name="T33" fmla="*/ 283 h 453"/>
                <a:gd name="T34" fmla="*/ 0 w 227"/>
                <a:gd name="T35" fmla="*/ 453 h 453"/>
                <a:gd name="T36" fmla="*/ 57 w 227"/>
                <a:gd name="T37" fmla="*/ 453 h 4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7" h="453">
                  <a:moveTo>
                    <a:pt x="57" y="453"/>
                  </a:moveTo>
                  <a:lnTo>
                    <a:pt x="57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171" y="170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9" name="Freeform 53">
              <a:extLst>
                <a:ext uri="{FF2B5EF4-FFF2-40B4-BE49-F238E27FC236}">
                  <a16:creationId xmlns:a16="http://schemas.microsoft.com/office/drawing/2014/main" id="{99B4B8B3-16FD-4DDF-A6DF-8664E6F92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6"/>
              <a:ext cx="227" cy="283"/>
            </a:xfrm>
            <a:custGeom>
              <a:avLst/>
              <a:gdLst>
                <a:gd name="T0" fmla="*/ 171 w 227"/>
                <a:gd name="T1" fmla="*/ 0 h 283"/>
                <a:gd name="T2" fmla="*/ 114 w 227"/>
                <a:gd name="T3" fmla="*/ 0 h 283"/>
                <a:gd name="T4" fmla="*/ 114 w 227"/>
                <a:gd name="T5" fmla="*/ 113 h 283"/>
                <a:gd name="T6" fmla="*/ 57 w 227"/>
                <a:gd name="T7" fmla="*/ 113 h 283"/>
                <a:gd name="T8" fmla="*/ 57 w 227"/>
                <a:gd name="T9" fmla="*/ 170 h 283"/>
                <a:gd name="T10" fmla="*/ 0 w 227"/>
                <a:gd name="T11" fmla="*/ 170 h 283"/>
                <a:gd name="T12" fmla="*/ 0 w 227"/>
                <a:gd name="T13" fmla="*/ 283 h 283"/>
                <a:gd name="T14" fmla="*/ 114 w 227"/>
                <a:gd name="T15" fmla="*/ 283 h 283"/>
                <a:gd name="T16" fmla="*/ 114 w 227"/>
                <a:gd name="T17" fmla="*/ 227 h 283"/>
                <a:gd name="T18" fmla="*/ 227 w 227"/>
                <a:gd name="T19" fmla="*/ 227 h 283"/>
                <a:gd name="T20" fmla="*/ 227 w 227"/>
                <a:gd name="T21" fmla="*/ 113 h 283"/>
                <a:gd name="T22" fmla="*/ 171 w 227"/>
                <a:gd name="T23" fmla="*/ 113 h 283"/>
                <a:gd name="T24" fmla="*/ 171 w 227"/>
                <a:gd name="T25" fmla="*/ 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83">
                  <a:moveTo>
                    <a:pt x="17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1" y="11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0" name="Freeform 54">
              <a:extLst>
                <a:ext uri="{FF2B5EF4-FFF2-40B4-BE49-F238E27FC236}">
                  <a16:creationId xmlns:a16="http://schemas.microsoft.com/office/drawing/2014/main" id="{A562795F-A77D-4FA0-8029-CDB3BFFDA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86"/>
              <a:ext cx="510" cy="510"/>
            </a:xfrm>
            <a:custGeom>
              <a:avLst/>
              <a:gdLst>
                <a:gd name="T0" fmla="*/ 453 w 510"/>
                <a:gd name="T1" fmla="*/ 510 h 510"/>
                <a:gd name="T2" fmla="*/ 397 w 510"/>
                <a:gd name="T3" fmla="*/ 510 h 510"/>
                <a:gd name="T4" fmla="*/ 397 w 510"/>
                <a:gd name="T5" fmla="*/ 453 h 510"/>
                <a:gd name="T6" fmla="*/ 170 w 510"/>
                <a:gd name="T7" fmla="*/ 453 h 510"/>
                <a:gd name="T8" fmla="*/ 170 w 510"/>
                <a:gd name="T9" fmla="*/ 283 h 510"/>
                <a:gd name="T10" fmla="*/ 113 w 510"/>
                <a:gd name="T11" fmla="*/ 283 h 510"/>
                <a:gd name="T12" fmla="*/ 113 w 510"/>
                <a:gd name="T13" fmla="*/ 170 h 510"/>
                <a:gd name="T14" fmla="*/ 56 w 510"/>
                <a:gd name="T15" fmla="*/ 170 h 510"/>
                <a:gd name="T16" fmla="*/ 56 w 510"/>
                <a:gd name="T17" fmla="*/ 113 h 510"/>
                <a:gd name="T18" fmla="*/ 0 w 510"/>
                <a:gd name="T19" fmla="*/ 113 h 510"/>
                <a:gd name="T20" fmla="*/ 0 w 510"/>
                <a:gd name="T21" fmla="*/ 0 h 510"/>
                <a:gd name="T22" fmla="*/ 113 w 510"/>
                <a:gd name="T23" fmla="*/ 0 h 510"/>
                <a:gd name="T24" fmla="*/ 113 w 510"/>
                <a:gd name="T25" fmla="*/ 57 h 510"/>
                <a:gd name="T26" fmla="*/ 397 w 510"/>
                <a:gd name="T27" fmla="*/ 57 h 510"/>
                <a:gd name="T28" fmla="*/ 397 w 510"/>
                <a:gd name="T29" fmla="*/ 0 h 510"/>
                <a:gd name="T30" fmla="*/ 453 w 510"/>
                <a:gd name="T31" fmla="*/ 0 h 510"/>
                <a:gd name="T32" fmla="*/ 453 w 510"/>
                <a:gd name="T33" fmla="*/ 283 h 510"/>
                <a:gd name="T34" fmla="*/ 510 w 510"/>
                <a:gd name="T35" fmla="*/ 283 h 510"/>
                <a:gd name="T36" fmla="*/ 510 w 510"/>
                <a:gd name="T37" fmla="*/ 340 h 510"/>
                <a:gd name="T38" fmla="*/ 453 w 510"/>
                <a:gd name="T39" fmla="*/ 340 h 510"/>
                <a:gd name="T40" fmla="*/ 453 w 510"/>
                <a:gd name="T41" fmla="*/ 51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0" h="510">
                  <a:moveTo>
                    <a:pt x="453" y="510"/>
                  </a:moveTo>
                  <a:lnTo>
                    <a:pt x="397" y="510"/>
                  </a:lnTo>
                  <a:lnTo>
                    <a:pt x="397" y="453"/>
                  </a:lnTo>
                  <a:lnTo>
                    <a:pt x="170" y="453"/>
                  </a:lnTo>
                  <a:lnTo>
                    <a:pt x="170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51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1" name="Freeform 55">
              <a:extLst>
                <a:ext uri="{FF2B5EF4-FFF2-40B4-BE49-F238E27FC236}">
                  <a16:creationId xmlns:a16="http://schemas.microsoft.com/office/drawing/2014/main" id="{F1113FBF-D342-43D9-A57D-BFA3A253B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416"/>
              <a:ext cx="226" cy="227"/>
            </a:xfrm>
            <a:custGeom>
              <a:avLst/>
              <a:gdLst>
                <a:gd name="T0" fmla="*/ 226 w 226"/>
                <a:gd name="T1" fmla="*/ 0 h 227"/>
                <a:gd name="T2" fmla="*/ 170 w 226"/>
                <a:gd name="T3" fmla="*/ 0 h 227"/>
                <a:gd name="T4" fmla="*/ 170 w 226"/>
                <a:gd name="T5" fmla="*/ 56 h 227"/>
                <a:gd name="T6" fmla="*/ 0 w 226"/>
                <a:gd name="T7" fmla="*/ 56 h 227"/>
                <a:gd name="T8" fmla="*/ 0 w 226"/>
                <a:gd name="T9" fmla="*/ 113 h 227"/>
                <a:gd name="T10" fmla="*/ 56 w 226"/>
                <a:gd name="T11" fmla="*/ 113 h 227"/>
                <a:gd name="T12" fmla="*/ 56 w 226"/>
                <a:gd name="T13" fmla="*/ 227 h 227"/>
                <a:gd name="T14" fmla="*/ 113 w 226"/>
                <a:gd name="T15" fmla="*/ 227 h 227"/>
                <a:gd name="T16" fmla="*/ 113 w 226"/>
                <a:gd name="T17" fmla="*/ 170 h 227"/>
                <a:gd name="T18" fmla="*/ 170 w 226"/>
                <a:gd name="T19" fmla="*/ 170 h 227"/>
                <a:gd name="T20" fmla="*/ 170 w 226"/>
                <a:gd name="T21" fmla="*/ 113 h 227"/>
                <a:gd name="T22" fmla="*/ 226 w 226"/>
                <a:gd name="T23" fmla="*/ 113 h 227"/>
                <a:gd name="T24" fmla="*/ 226 w 226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227">
                  <a:moveTo>
                    <a:pt x="226" y="0"/>
                  </a:move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2" name="Freeform 56">
              <a:extLst>
                <a:ext uri="{FF2B5EF4-FFF2-40B4-BE49-F238E27FC236}">
                  <a16:creationId xmlns:a16="http://schemas.microsoft.com/office/drawing/2014/main" id="{91AF32AC-9D18-481B-955F-B387290F7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472"/>
              <a:ext cx="57" cy="114"/>
            </a:xfrm>
            <a:custGeom>
              <a:avLst/>
              <a:gdLst>
                <a:gd name="T0" fmla="*/ 0 w 57"/>
                <a:gd name="T1" fmla="*/ 0 h 114"/>
                <a:gd name="T2" fmla="*/ 0 w 57"/>
                <a:gd name="T3" fmla="*/ 114 h 114"/>
                <a:gd name="T4" fmla="*/ 57 w 57"/>
                <a:gd name="T5" fmla="*/ 114 h 114"/>
                <a:gd name="T6" fmla="*/ 57 w 57"/>
                <a:gd name="T7" fmla="*/ 0 h 114"/>
                <a:gd name="T8" fmla="*/ 0 w 57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14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3" name="Freeform 57">
              <a:extLst>
                <a:ext uri="{FF2B5EF4-FFF2-40B4-BE49-F238E27FC236}">
                  <a16:creationId xmlns:a16="http://schemas.microsoft.com/office/drawing/2014/main" id="{A2C69EDE-F1B8-4584-89F9-68A9218D4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586"/>
              <a:ext cx="793" cy="794"/>
            </a:xfrm>
            <a:custGeom>
              <a:avLst/>
              <a:gdLst>
                <a:gd name="T0" fmla="*/ 340 w 793"/>
                <a:gd name="T1" fmla="*/ 0 h 794"/>
                <a:gd name="T2" fmla="*/ 226 w 793"/>
                <a:gd name="T3" fmla="*/ 0 h 794"/>
                <a:gd name="T4" fmla="*/ 226 w 793"/>
                <a:gd name="T5" fmla="*/ 170 h 794"/>
                <a:gd name="T6" fmla="*/ 170 w 793"/>
                <a:gd name="T7" fmla="*/ 170 h 794"/>
                <a:gd name="T8" fmla="*/ 170 w 793"/>
                <a:gd name="T9" fmla="*/ 227 h 794"/>
                <a:gd name="T10" fmla="*/ 0 w 793"/>
                <a:gd name="T11" fmla="*/ 227 h 794"/>
                <a:gd name="T12" fmla="*/ 0 w 793"/>
                <a:gd name="T13" fmla="*/ 283 h 794"/>
                <a:gd name="T14" fmla="*/ 56 w 793"/>
                <a:gd name="T15" fmla="*/ 283 h 794"/>
                <a:gd name="T16" fmla="*/ 56 w 793"/>
                <a:gd name="T17" fmla="*/ 340 h 794"/>
                <a:gd name="T18" fmla="*/ 113 w 793"/>
                <a:gd name="T19" fmla="*/ 340 h 794"/>
                <a:gd name="T20" fmla="*/ 113 w 793"/>
                <a:gd name="T21" fmla="*/ 453 h 794"/>
                <a:gd name="T22" fmla="*/ 170 w 793"/>
                <a:gd name="T23" fmla="*/ 453 h 794"/>
                <a:gd name="T24" fmla="*/ 170 w 793"/>
                <a:gd name="T25" fmla="*/ 510 h 794"/>
                <a:gd name="T26" fmla="*/ 113 w 793"/>
                <a:gd name="T27" fmla="*/ 510 h 794"/>
                <a:gd name="T28" fmla="*/ 113 w 793"/>
                <a:gd name="T29" fmla="*/ 624 h 794"/>
                <a:gd name="T30" fmla="*/ 170 w 793"/>
                <a:gd name="T31" fmla="*/ 624 h 794"/>
                <a:gd name="T32" fmla="*/ 170 w 793"/>
                <a:gd name="T33" fmla="*/ 680 h 794"/>
                <a:gd name="T34" fmla="*/ 340 w 793"/>
                <a:gd name="T35" fmla="*/ 680 h 794"/>
                <a:gd name="T36" fmla="*/ 340 w 793"/>
                <a:gd name="T37" fmla="*/ 794 h 794"/>
                <a:gd name="T38" fmla="*/ 623 w 793"/>
                <a:gd name="T39" fmla="*/ 794 h 794"/>
                <a:gd name="T40" fmla="*/ 623 w 793"/>
                <a:gd name="T41" fmla="*/ 680 h 794"/>
                <a:gd name="T42" fmla="*/ 793 w 793"/>
                <a:gd name="T43" fmla="*/ 680 h 794"/>
                <a:gd name="T44" fmla="*/ 793 w 793"/>
                <a:gd name="T45" fmla="*/ 510 h 794"/>
                <a:gd name="T46" fmla="*/ 737 w 793"/>
                <a:gd name="T47" fmla="*/ 510 h 794"/>
                <a:gd name="T48" fmla="*/ 737 w 793"/>
                <a:gd name="T49" fmla="*/ 453 h 794"/>
                <a:gd name="T50" fmla="*/ 510 w 793"/>
                <a:gd name="T51" fmla="*/ 453 h 794"/>
                <a:gd name="T52" fmla="*/ 510 w 793"/>
                <a:gd name="T53" fmla="*/ 283 h 794"/>
                <a:gd name="T54" fmla="*/ 453 w 793"/>
                <a:gd name="T55" fmla="*/ 283 h 794"/>
                <a:gd name="T56" fmla="*/ 453 w 793"/>
                <a:gd name="T57" fmla="*/ 170 h 794"/>
                <a:gd name="T58" fmla="*/ 396 w 793"/>
                <a:gd name="T59" fmla="*/ 170 h 794"/>
                <a:gd name="T60" fmla="*/ 396 w 793"/>
                <a:gd name="T61" fmla="*/ 113 h 794"/>
                <a:gd name="T62" fmla="*/ 340 w 793"/>
                <a:gd name="T63" fmla="*/ 113 h 794"/>
                <a:gd name="T64" fmla="*/ 340 w 793"/>
                <a:gd name="T65" fmla="*/ 0 h 79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93" h="794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94"/>
                  </a:lnTo>
                  <a:lnTo>
                    <a:pt x="623" y="794"/>
                  </a:lnTo>
                  <a:lnTo>
                    <a:pt x="623" y="680"/>
                  </a:lnTo>
                  <a:lnTo>
                    <a:pt x="793" y="680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510" y="453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70"/>
                  </a:lnTo>
                  <a:lnTo>
                    <a:pt x="396" y="170"/>
                  </a:lnTo>
                  <a:lnTo>
                    <a:pt x="396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4" name="Freeform 58">
              <a:extLst>
                <a:ext uri="{FF2B5EF4-FFF2-40B4-BE49-F238E27FC236}">
                  <a16:creationId xmlns:a16="http://schemas.microsoft.com/office/drawing/2014/main" id="{AFB8F7A9-096D-4D06-A892-E45D2C38D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210"/>
              <a:ext cx="851" cy="850"/>
            </a:xfrm>
            <a:custGeom>
              <a:avLst/>
              <a:gdLst>
                <a:gd name="T0" fmla="*/ 57 w 851"/>
                <a:gd name="T1" fmla="*/ 170 h 850"/>
                <a:gd name="T2" fmla="*/ 340 w 851"/>
                <a:gd name="T3" fmla="*/ 170 h 850"/>
                <a:gd name="T4" fmla="*/ 340 w 851"/>
                <a:gd name="T5" fmla="*/ 56 h 850"/>
                <a:gd name="T6" fmla="*/ 510 w 851"/>
                <a:gd name="T7" fmla="*/ 56 h 850"/>
                <a:gd name="T8" fmla="*/ 510 w 851"/>
                <a:gd name="T9" fmla="*/ 0 h 850"/>
                <a:gd name="T10" fmla="*/ 567 w 851"/>
                <a:gd name="T11" fmla="*/ 0 h 850"/>
                <a:gd name="T12" fmla="*/ 567 w 851"/>
                <a:gd name="T13" fmla="*/ 283 h 850"/>
                <a:gd name="T14" fmla="*/ 851 w 851"/>
                <a:gd name="T15" fmla="*/ 283 h 850"/>
                <a:gd name="T16" fmla="*/ 851 w 851"/>
                <a:gd name="T17" fmla="*/ 340 h 850"/>
                <a:gd name="T18" fmla="*/ 794 w 851"/>
                <a:gd name="T19" fmla="*/ 340 h 850"/>
                <a:gd name="T20" fmla="*/ 794 w 851"/>
                <a:gd name="T21" fmla="*/ 510 h 850"/>
                <a:gd name="T22" fmla="*/ 681 w 851"/>
                <a:gd name="T23" fmla="*/ 510 h 850"/>
                <a:gd name="T24" fmla="*/ 681 w 851"/>
                <a:gd name="T25" fmla="*/ 567 h 850"/>
                <a:gd name="T26" fmla="*/ 510 w 851"/>
                <a:gd name="T27" fmla="*/ 567 h 850"/>
                <a:gd name="T28" fmla="*/ 510 w 851"/>
                <a:gd name="T29" fmla="*/ 680 h 850"/>
                <a:gd name="T30" fmla="*/ 454 w 851"/>
                <a:gd name="T31" fmla="*/ 680 h 850"/>
                <a:gd name="T32" fmla="*/ 454 w 851"/>
                <a:gd name="T33" fmla="*/ 737 h 850"/>
                <a:gd name="T34" fmla="*/ 397 w 851"/>
                <a:gd name="T35" fmla="*/ 737 h 850"/>
                <a:gd name="T36" fmla="*/ 397 w 851"/>
                <a:gd name="T37" fmla="*/ 793 h 850"/>
                <a:gd name="T38" fmla="*/ 284 w 851"/>
                <a:gd name="T39" fmla="*/ 793 h 850"/>
                <a:gd name="T40" fmla="*/ 284 w 851"/>
                <a:gd name="T41" fmla="*/ 850 h 850"/>
                <a:gd name="T42" fmla="*/ 170 w 851"/>
                <a:gd name="T43" fmla="*/ 850 h 850"/>
                <a:gd name="T44" fmla="*/ 170 w 851"/>
                <a:gd name="T45" fmla="*/ 793 h 850"/>
                <a:gd name="T46" fmla="*/ 227 w 851"/>
                <a:gd name="T47" fmla="*/ 793 h 850"/>
                <a:gd name="T48" fmla="*/ 227 w 851"/>
                <a:gd name="T49" fmla="*/ 737 h 850"/>
                <a:gd name="T50" fmla="*/ 57 w 851"/>
                <a:gd name="T51" fmla="*/ 737 h 850"/>
                <a:gd name="T52" fmla="*/ 57 w 851"/>
                <a:gd name="T53" fmla="*/ 680 h 850"/>
                <a:gd name="T54" fmla="*/ 0 w 851"/>
                <a:gd name="T55" fmla="*/ 680 h 850"/>
                <a:gd name="T56" fmla="*/ 0 w 851"/>
                <a:gd name="T57" fmla="*/ 567 h 850"/>
                <a:gd name="T58" fmla="*/ 57 w 851"/>
                <a:gd name="T59" fmla="*/ 567 h 850"/>
                <a:gd name="T60" fmla="*/ 57 w 851"/>
                <a:gd name="T61" fmla="*/ 170 h 8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51" h="850">
                  <a:moveTo>
                    <a:pt x="57" y="170"/>
                  </a:moveTo>
                  <a:lnTo>
                    <a:pt x="340" y="170"/>
                  </a:lnTo>
                  <a:lnTo>
                    <a:pt x="340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510" y="567"/>
                  </a:lnTo>
                  <a:lnTo>
                    <a:pt x="510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397" y="737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850"/>
                  </a:lnTo>
                  <a:lnTo>
                    <a:pt x="170" y="850"/>
                  </a:lnTo>
                  <a:lnTo>
                    <a:pt x="170" y="793"/>
                  </a:lnTo>
                  <a:lnTo>
                    <a:pt x="227" y="793"/>
                  </a:lnTo>
                  <a:lnTo>
                    <a:pt x="227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17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5" name="Freeform 59">
              <a:extLst>
                <a:ext uri="{FF2B5EF4-FFF2-40B4-BE49-F238E27FC236}">
                  <a16:creationId xmlns:a16="http://schemas.microsoft.com/office/drawing/2014/main" id="{E4E7EE4E-958D-4EFC-B48E-E3213EBD7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869"/>
              <a:ext cx="511" cy="681"/>
            </a:xfrm>
            <a:custGeom>
              <a:avLst/>
              <a:gdLst>
                <a:gd name="T0" fmla="*/ 511 w 511"/>
                <a:gd name="T1" fmla="*/ 681 h 681"/>
                <a:gd name="T2" fmla="*/ 511 w 511"/>
                <a:gd name="T3" fmla="*/ 397 h 681"/>
                <a:gd name="T4" fmla="*/ 341 w 511"/>
                <a:gd name="T5" fmla="*/ 397 h 681"/>
                <a:gd name="T6" fmla="*/ 341 w 511"/>
                <a:gd name="T7" fmla="*/ 341 h 681"/>
                <a:gd name="T8" fmla="*/ 284 w 511"/>
                <a:gd name="T9" fmla="*/ 341 h 681"/>
                <a:gd name="T10" fmla="*/ 284 w 511"/>
                <a:gd name="T11" fmla="*/ 227 h 681"/>
                <a:gd name="T12" fmla="*/ 341 w 511"/>
                <a:gd name="T13" fmla="*/ 227 h 681"/>
                <a:gd name="T14" fmla="*/ 341 w 511"/>
                <a:gd name="T15" fmla="*/ 170 h 681"/>
                <a:gd name="T16" fmla="*/ 284 w 511"/>
                <a:gd name="T17" fmla="*/ 170 h 681"/>
                <a:gd name="T18" fmla="*/ 284 w 511"/>
                <a:gd name="T19" fmla="*/ 57 h 681"/>
                <a:gd name="T20" fmla="*/ 227 w 511"/>
                <a:gd name="T21" fmla="*/ 57 h 681"/>
                <a:gd name="T22" fmla="*/ 227 w 511"/>
                <a:gd name="T23" fmla="*/ 0 h 681"/>
                <a:gd name="T24" fmla="*/ 171 w 511"/>
                <a:gd name="T25" fmla="*/ 0 h 681"/>
                <a:gd name="T26" fmla="*/ 171 w 511"/>
                <a:gd name="T27" fmla="*/ 170 h 681"/>
                <a:gd name="T28" fmla="*/ 0 w 511"/>
                <a:gd name="T29" fmla="*/ 170 h 681"/>
                <a:gd name="T30" fmla="*/ 0 w 511"/>
                <a:gd name="T31" fmla="*/ 341 h 681"/>
                <a:gd name="T32" fmla="*/ 114 w 511"/>
                <a:gd name="T33" fmla="*/ 341 h 681"/>
                <a:gd name="T34" fmla="*/ 114 w 511"/>
                <a:gd name="T35" fmla="*/ 567 h 681"/>
                <a:gd name="T36" fmla="*/ 227 w 511"/>
                <a:gd name="T37" fmla="*/ 567 h 681"/>
                <a:gd name="T38" fmla="*/ 227 w 511"/>
                <a:gd name="T39" fmla="*/ 624 h 681"/>
                <a:gd name="T40" fmla="*/ 454 w 511"/>
                <a:gd name="T41" fmla="*/ 624 h 681"/>
                <a:gd name="T42" fmla="*/ 454 w 511"/>
                <a:gd name="T43" fmla="*/ 681 h 681"/>
                <a:gd name="T44" fmla="*/ 511 w 511"/>
                <a:gd name="T45" fmla="*/ 681 h 68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11" h="681">
                  <a:moveTo>
                    <a:pt x="511" y="681"/>
                  </a:moveTo>
                  <a:lnTo>
                    <a:pt x="511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41" y="227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170"/>
                  </a:lnTo>
                  <a:lnTo>
                    <a:pt x="0" y="170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511" y="68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6" name="Freeform 60">
              <a:extLst>
                <a:ext uri="{FF2B5EF4-FFF2-40B4-BE49-F238E27FC236}">
                  <a16:creationId xmlns:a16="http://schemas.microsoft.com/office/drawing/2014/main" id="{00391153-7F12-4970-8E23-B43DE80C5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436"/>
              <a:ext cx="454" cy="341"/>
            </a:xfrm>
            <a:custGeom>
              <a:avLst/>
              <a:gdLst>
                <a:gd name="T0" fmla="*/ 170 w 454"/>
                <a:gd name="T1" fmla="*/ 0 h 341"/>
                <a:gd name="T2" fmla="*/ 0 w 454"/>
                <a:gd name="T3" fmla="*/ 0 h 341"/>
                <a:gd name="T4" fmla="*/ 0 w 454"/>
                <a:gd name="T5" fmla="*/ 170 h 341"/>
                <a:gd name="T6" fmla="*/ 57 w 454"/>
                <a:gd name="T7" fmla="*/ 170 h 341"/>
                <a:gd name="T8" fmla="*/ 57 w 454"/>
                <a:gd name="T9" fmla="*/ 341 h 341"/>
                <a:gd name="T10" fmla="*/ 170 w 454"/>
                <a:gd name="T11" fmla="*/ 341 h 341"/>
                <a:gd name="T12" fmla="*/ 170 w 454"/>
                <a:gd name="T13" fmla="*/ 284 h 341"/>
                <a:gd name="T14" fmla="*/ 227 w 454"/>
                <a:gd name="T15" fmla="*/ 284 h 341"/>
                <a:gd name="T16" fmla="*/ 227 w 454"/>
                <a:gd name="T17" fmla="*/ 341 h 341"/>
                <a:gd name="T18" fmla="*/ 340 w 454"/>
                <a:gd name="T19" fmla="*/ 341 h 341"/>
                <a:gd name="T20" fmla="*/ 340 w 454"/>
                <a:gd name="T21" fmla="*/ 284 h 341"/>
                <a:gd name="T22" fmla="*/ 340 w 454"/>
                <a:gd name="T23" fmla="*/ 227 h 341"/>
                <a:gd name="T24" fmla="*/ 454 w 454"/>
                <a:gd name="T25" fmla="*/ 227 h 341"/>
                <a:gd name="T26" fmla="*/ 454 w 454"/>
                <a:gd name="T27" fmla="*/ 114 h 341"/>
                <a:gd name="T28" fmla="*/ 397 w 454"/>
                <a:gd name="T29" fmla="*/ 114 h 341"/>
                <a:gd name="T30" fmla="*/ 397 w 454"/>
                <a:gd name="T31" fmla="*/ 57 h 341"/>
                <a:gd name="T32" fmla="*/ 170 w 454"/>
                <a:gd name="T33" fmla="*/ 57 h 341"/>
                <a:gd name="T34" fmla="*/ 170 w 454"/>
                <a:gd name="T35" fmla="*/ 0 h 3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54" h="341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7" name="Freeform 61">
              <a:extLst>
                <a:ext uri="{FF2B5EF4-FFF2-40B4-BE49-F238E27FC236}">
                  <a16:creationId xmlns:a16="http://schemas.microsoft.com/office/drawing/2014/main" id="{94CCC61B-DD1F-463E-BAD6-A2494917F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663"/>
              <a:ext cx="397" cy="454"/>
            </a:xfrm>
            <a:custGeom>
              <a:avLst/>
              <a:gdLst>
                <a:gd name="T0" fmla="*/ 170 w 397"/>
                <a:gd name="T1" fmla="*/ 454 h 454"/>
                <a:gd name="T2" fmla="*/ 113 w 397"/>
                <a:gd name="T3" fmla="*/ 454 h 454"/>
                <a:gd name="T4" fmla="*/ 113 w 397"/>
                <a:gd name="T5" fmla="*/ 397 h 454"/>
                <a:gd name="T6" fmla="*/ 57 w 397"/>
                <a:gd name="T7" fmla="*/ 397 h 454"/>
                <a:gd name="T8" fmla="*/ 57 w 397"/>
                <a:gd name="T9" fmla="*/ 284 h 454"/>
                <a:gd name="T10" fmla="*/ 0 w 397"/>
                <a:gd name="T11" fmla="*/ 284 h 454"/>
                <a:gd name="T12" fmla="*/ 0 w 397"/>
                <a:gd name="T13" fmla="*/ 227 h 454"/>
                <a:gd name="T14" fmla="*/ 113 w 397"/>
                <a:gd name="T15" fmla="*/ 227 h 454"/>
                <a:gd name="T16" fmla="*/ 113 w 397"/>
                <a:gd name="T17" fmla="*/ 170 h 454"/>
                <a:gd name="T18" fmla="*/ 170 w 397"/>
                <a:gd name="T19" fmla="*/ 170 h 454"/>
                <a:gd name="T20" fmla="*/ 170 w 397"/>
                <a:gd name="T21" fmla="*/ 114 h 454"/>
                <a:gd name="T22" fmla="*/ 283 w 397"/>
                <a:gd name="T23" fmla="*/ 114 h 454"/>
                <a:gd name="T24" fmla="*/ 283 w 397"/>
                <a:gd name="T25" fmla="*/ 0 h 454"/>
                <a:gd name="T26" fmla="*/ 397 w 397"/>
                <a:gd name="T27" fmla="*/ 0 h 454"/>
                <a:gd name="T28" fmla="*/ 397 w 397"/>
                <a:gd name="T29" fmla="*/ 114 h 454"/>
                <a:gd name="T30" fmla="*/ 340 w 397"/>
                <a:gd name="T31" fmla="*/ 114 h 454"/>
                <a:gd name="T32" fmla="*/ 340 w 397"/>
                <a:gd name="T33" fmla="*/ 227 h 454"/>
                <a:gd name="T34" fmla="*/ 397 w 397"/>
                <a:gd name="T35" fmla="*/ 227 h 454"/>
                <a:gd name="T36" fmla="*/ 397 w 397"/>
                <a:gd name="T37" fmla="*/ 397 h 454"/>
                <a:gd name="T38" fmla="*/ 340 w 397"/>
                <a:gd name="T39" fmla="*/ 397 h 454"/>
                <a:gd name="T40" fmla="*/ 340 w 397"/>
                <a:gd name="T41" fmla="*/ 454 h 454"/>
                <a:gd name="T42" fmla="*/ 283 w 397"/>
                <a:gd name="T43" fmla="*/ 454 h 454"/>
                <a:gd name="T44" fmla="*/ 227 w 397"/>
                <a:gd name="T45" fmla="*/ 454 h 454"/>
                <a:gd name="T46" fmla="*/ 170 w 397"/>
                <a:gd name="T47" fmla="*/ 454 h 45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97" h="454">
                  <a:moveTo>
                    <a:pt x="170" y="454"/>
                  </a:moveTo>
                  <a:lnTo>
                    <a:pt x="113" y="454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45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8" name="Freeform 62">
              <a:extLst>
                <a:ext uri="{FF2B5EF4-FFF2-40B4-BE49-F238E27FC236}">
                  <a16:creationId xmlns:a16="http://schemas.microsoft.com/office/drawing/2014/main" id="{AE0A720A-1DAC-4E24-91CC-4970FA11A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606"/>
              <a:ext cx="397" cy="284"/>
            </a:xfrm>
            <a:custGeom>
              <a:avLst/>
              <a:gdLst>
                <a:gd name="T0" fmla="*/ 227 w 397"/>
                <a:gd name="T1" fmla="*/ 284 h 284"/>
                <a:gd name="T2" fmla="*/ 227 w 397"/>
                <a:gd name="T3" fmla="*/ 227 h 284"/>
                <a:gd name="T4" fmla="*/ 170 w 397"/>
                <a:gd name="T5" fmla="*/ 227 h 284"/>
                <a:gd name="T6" fmla="*/ 170 w 397"/>
                <a:gd name="T7" fmla="*/ 171 h 284"/>
                <a:gd name="T8" fmla="*/ 57 w 397"/>
                <a:gd name="T9" fmla="*/ 171 h 284"/>
                <a:gd name="T10" fmla="*/ 57 w 397"/>
                <a:gd name="T11" fmla="*/ 114 h 284"/>
                <a:gd name="T12" fmla="*/ 57 w 397"/>
                <a:gd name="T13" fmla="*/ 57 h 284"/>
                <a:gd name="T14" fmla="*/ 0 w 397"/>
                <a:gd name="T15" fmla="*/ 57 h 284"/>
                <a:gd name="T16" fmla="*/ 0 w 397"/>
                <a:gd name="T17" fmla="*/ 0 h 284"/>
                <a:gd name="T18" fmla="*/ 227 w 397"/>
                <a:gd name="T19" fmla="*/ 0 h 284"/>
                <a:gd name="T20" fmla="*/ 227 w 397"/>
                <a:gd name="T21" fmla="*/ 171 h 284"/>
                <a:gd name="T22" fmla="*/ 340 w 397"/>
                <a:gd name="T23" fmla="*/ 171 h 284"/>
                <a:gd name="T24" fmla="*/ 340 w 397"/>
                <a:gd name="T25" fmla="*/ 114 h 284"/>
                <a:gd name="T26" fmla="*/ 397 w 397"/>
                <a:gd name="T27" fmla="*/ 114 h 284"/>
                <a:gd name="T28" fmla="*/ 397 w 397"/>
                <a:gd name="T29" fmla="*/ 227 h 284"/>
                <a:gd name="T30" fmla="*/ 340 w 397"/>
                <a:gd name="T31" fmla="*/ 227 h 284"/>
                <a:gd name="T32" fmla="*/ 340 w 397"/>
                <a:gd name="T33" fmla="*/ 284 h 284"/>
                <a:gd name="T34" fmla="*/ 284 w 397"/>
                <a:gd name="T35" fmla="*/ 284 h 284"/>
                <a:gd name="T36" fmla="*/ 227 w 397"/>
                <a:gd name="T37" fmla="*/ 284 h 2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284">
                  <a:moveTo>
                    <a:pt x="227" y="284"/>
                  </a:moveTo>
                  <a:lnTo>
                    <a:pt x="227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71"/>
                  </a:lnTo>
                  <a:lnTo>
                    <a:pt x="340" y="171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27" y="28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" name="Freeform 63">
              <a:extLst>
                <a:ext uri="{FF2B5EF4-FFF2-40B4-BE49-F238E27FC236}">
                  <a16:creationId xmlns:a16="http://schemas.microsoft.com/office/drawing/2014/main" id="{822E2BFB-F445-452C-BD99-A18BB589F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230"/>
              <a:ext cx="397" cy="227"/>
            </a:xfrm>
            <a:custGeom>
              <a:avLst/>
              <a:gdLst>
                <a:gd name="T0" fmla="*/ 57 w 397"/>
                <a:gd name="T1" fmla="*/ 0 h 227"/>
                <a:gd name="T2" fmla="*/ 0 w 397"/>
                <a:gd name="T3" fmla="*/ 0 h 227"/>
                <a:gd name="T4" fmla="*/ 0 w 397"/>
                <a:gd name="T5" fmla="*/ 170 h 227"/>
                <a:gd name="T6" fmla="*/ 57 w 397"/>
                <a:gd name="T7" fmla="*/ 170 h 227"/>
                <a:gd name="T8" fmla="*/ 57 w 397"/>
                <a:gd name="T9" fmla="*/ 227 h 227"/>
                <a:gd name="T10" fmla="*/ 284 w 397"/>
                <a:gd name="T11" fmla="*/ 227 h 227"/>
                <a:gd name="T12" fmla="*/ 284 w 397"/>
                <a:gd name="T13" fmla="*/ 170 h 227"/>
                <a:gd name="T14" fmla="*/ 397 w 397"/>
                <a:gd name="T15" fmla="*/ 170 h 227"/>
                <a:gd name="T16" fmla="*/ 397 w 397"/>
                <a:gd name="T17" fmla="*/ 114 h 227"/>
                <a:gd name="T18" fmla="*/ 114 w 397"/>
                <a:gd name="T19" fmla="*/ 114 h 227"/>
                <a:gd name="T20" fmla="*/ 114 w 397"/>
                <a:gd name="T21" fmla="*/ 57 h 227"/>
                <a:gd name="T22" fmla="*/ 57 w 397"/>
                <a:gd name="T23" fmla="*/ 57 h 227"/>
                <a:gd name="T24" fmla="*/ 57 w 397"/>
                <a:gd name="T25" fmla="*/ 0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7" h="227">
                  <a:moveTo>
                    <a:pt x="5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" name="Freeform 64">
              <a:extLst>
                <a:ext uri="{FF2B5EF4-FFF2-40B4-BE49-F238E27FC236}">
                  <a16:creationId xmlns:a16="http://schemas.microsoft.com/office/drawing/2014/main" id="{97C8E571-9A59-4798-9087-EA632BAF9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2400"/>
              <a:ext cx="454" cy="340"/>
            </a:xfrm>
            <a:custGeom>
              <a:avLst/>
              <a:gdLst>
                <a:gd name="T0" fmla="*/ 284 w 454"/>
                <a:gd name="T1" fmla="*/ 57 h 340"/>
                <a:gd name="T2" fmla="*/ 0 w 454"/>
                <a:gd name="T3" fmla="*/ 57 h 340"/>
                <a:gd name="T4" fmla="*/ 0 w 454"/>
                <a:gd name="T5" fmla="*/ 170 h 340"/>
                <a:gd name="T6" fmla="*/ 57 w 454"/>
                <a:gd name="T7" fmla="*/ 170 h 340"/>
                <a:gd name="T8" fmla="*/ 57 w 454"/>
                <a:gd name="T9" fmla="*/ 284 h 340"/>
                <a:gd name="T10" fmla="*/ 114 w 454"/>
                <a:gd name="T11" fmla="*/ 284 h 340"/>
                <a:gd name="T12" fmla="*/ 114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340 w 454"/>
                <a:gd name="T19" fmla="*/ 227 h 340"/>
                <a:gd name="T20" fmla="*/ 340 w 454"/>
                <a:gd name="T21" fmla="*/ 284 h 340"/>
                <a:gd name="T22" fmla="*/ 454 w 454"/>
                <a:gd name="T23" fmla="*/ 284 h 340"/>
                <a:gd name="T24" fmla="*/ 454 w 454"/>
                <a:gd name="T25" fmla="*/ 114 h 340"/>
                <a:gd name="T26" fmla="*/ 397 w 454"/>
                <a:gd name="T27" fmla="*/ 114 h 340"/>
                <a:gd name="T28" fmla="*/ 397 w 454"/>
                <a:gd name="T29" fmla="*/ 0 h 340"/>
                <a:gd name="T30" fmla="*/ 284 w 454"/>
                <a:gd name="T31" fmla="*/ 0 h 340"/>
                <a:gd name="T32" fmla="*/ 284 w 454"/>
                <a:gd name="T33" fmla="*/ 57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4" h="340">
                  <a:moveTo>
                    <a:pt x="284" y="57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" name="Freeform 65">
              <a:extLst>
                <a:ext uri="{FF2B5EF4-FFF2-40B4-BE49-F238E27FC236}">
                  <a16:creationId xmlns:a16="http://schemas.microsoft.com/office/drawing/2014/main" id="{4069C944-335C-47BD-A2E1-54ED7157E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287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114 w 284"/>
                <a:gd name="T3" fmla="*/ 0 h 283"/>
                <a:gd name="T4" fmla="*/ 114 w 284"/>
                <a:gd name="T5" fmla="*/ 57 h 283"/>
                <a:gd name="T6" fmla="*/ 227 w 284"/>
                <a:gd name="T7" fmla="*/ 57 h 283"/>
                <a:gd name="T8" fmla="*/ 227 w 284"/>
                <a:gd name="T9" fmla="*/ 113 h 283"/>
                <a:gd name="T10" fmla="*/ 284 w 284"/>
                <a:gd name="T11" fmla="*/ 113 h 283"/>
                <a:gd name="T12" fmla="*/ 284 w 284"/>
                <a:gd name="T13" fmla="*/ 170 h 283"/>
                <a:gd name="T14" fmla="*/ 227 w 284"/>
                <a:gd name="T15" fmla="*/ 170 h 283"/>
                <a:gd name="T16" fmla="*/ 227 w 284"/>
                <a:gd name="T17" fmla="*/ 283 h 283"/>
                <a:gd name="T18" fmla="*/ 171 w 284"/>
                <a:gd name="T19" fmla="*/ 283 h 283"/>
                <a:gd name="T20" fmla="*/ 171 w 284"/>
                <a:gd name="T21" fmla="*/ 170 h 283"/>
                <a:gd name="T22" fmla="*/ 114 w 284"/>
                <a:gd name="T23" fmla="*/ 170 h 283"/>
                <a:gd name="T24" fmla="*/ 114 w 284"/>
                <a:gd name="T25" fmla="*/ 113 h 283"/>
                <a:gd name="T26" fmla="*/ 57 w 284"/>
                <a:gd name="T27" fmla="*/ 113 h 283"/>
                <a:gd name="T28" fmla="*/ 57 w 284"/>
                <a:gd name="T29" fmla="*/ 57 h 283"/>
                <a:gd name="T30" fmla="*/ 0 w 284"/>
                <a:gd name="T31" fmla="*/ 57 h 283"/>
                <a:gd name="T32" fmla="*/ 0 w 284"/>
                <a:gd name="T33" fmla="*/ 0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2" name="Freeform 66">
              <a:extLst>
                <a:ext uri="{FF2B5EF4-FFF2-40B4-BE49-F238E27FC236}">
                  <a16:creationId xmlns:a16="http://schemas.microsoft.com/office/drawing/2014/main" id="{87A835B4-F969-48D6-AB7B-4B7B0E558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117"/>
              <a:ext cx="284" cy="227"/>
            </a:xfrm>
            <a:custGeom>
              <a:avLst/>
              <a:gdLst>
                <a:gd name="T0" fmla="*/ 0 w 284"/>
                <a:gd name="T1" fmla="*/ 170 h 227"/>
                <a:gd name="T2" fmla="*/ 0 w 284"/>
                <a:gd name="T3" fmla="*/ 56 h 227"/>
                <a:gd name="T4" fmla="*/ 57 w 284"/>
                <a:gd name="T5" fmla="*/ 56 h 227"/>
                <a:gd name="T6" fmla="*/ 57 w 284"/>
                <a:gd name="T7" fmla="*/ 0 h 227"/>
                <a:gd name="T8" fmla="*/ 284 w 284"/>
                <a:gd name="T9" fmla="*/ 0 h 227"/>
                <a:gd name="T10" fmla="*/ 284 w 284"/>
                <a:gd name="T11" fmla="*/ 113 h 227"/>
                <a:gd name="T12" fmla="*/ 227 w 284"/>
                <a:gd name="T13" fmla="*/ 113 h 227"/>
                <a:gd name="T14" fmla="*/ 227 w 284"/>
                <a:gd name="T15" fmla="*/ 227 h 227"/>
                <a:gd name="T16" fmla="*/ 114 w 284"/>
                <a:gd name="T17" fmla="*/ 227 h 227"/>
                <a:gd name="T18" fmla="*/ 114 w 284"/>
                <a:gd name="T19" fmla="*/ 170 h 227"/>
                <a:gd name="T20" fmla="*/ 0 w 284"/>
                <a:gd name="T21" fmla="*/ 170 h 22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4" h="227">
                  <a:moveTo>
                    <a:pt x="0" y="17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3" name="Freeform 67">
              <a:extLst>
                <a:ext uri="{FF2B5EF4-FFF2-40B4-BE49-F238E27FC236}">
                  <a16:creationId xmlns:a16="http://schemas.microsoft.com/office/drawing/2014/main" id="{CEEDD79B-1FF9-452B-B659-8CE6B8286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1777"/>
              <a:ext cx="57" cy="56"/>
            </a:xfrm>
            <a:custGeom>
              <a:avLst/>
              <a:gdLst>
                <a:gd name="T0" fmla="*/ 0 w 57"/>
                <a:gd name="T1" fmla="*/ 0 h 56"/>
                <a:gd name="T2" fmla="*/ 0 w 57"/>
                <a:gd name="T3" fmla="*/ 56 h 56"/>
                <a:gd name="T4" fmla="*/ 57 w 57"/>
                <a:gd name="T5" fmla="*/ 56 h 56"/>
                <a:gd name="T6" fmla="*/ 57 w 57"/>
                <a:gd name="T7" fmla="*/ 0 h 56"/>
                <a:gd name="T8" fmla="*/ 0 w 57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56">
                  <a:moveTo>
                    <a:pt x="0" y="0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4" name="Freeform 68">
              <a:extLst>
                <a:ext uri="{FF2B5EF4-FFF2-40B4-BE49-F238E27FC236}">
                  <a16:creationId xmlns:a16="http://schemas.microsoft.com/office/drawing/2014/main" id="{7E86A77A-9CC7-4986-9D2F-902FB1216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1833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5" name="Freeform 69">
              <a:extLst>
                <a:ext uri="{FF2B5EF4-FFF2-40B4-BE49-F238E27FC236}">
                  <a16:creationId xmlns:a16="http://schemas.microsoft.com/office/drawing/2014/main" id="{9300D067-6A5D-49A1-81F5-E79AD7BA4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117"/>
              <a:ext cx="57" cy="170"/>
            </a:xfrm>
            <a:custGeom>
              <a:avLst/>
              <a:gdLst>
                <a:gd name="T0" fmla="*/ 0 w 57"/>
                <a:gd name="T1" fmla="*/ 0 h 170"/>
                <a:gd name="T2" fmla="*/ 0 w 57"/>
                <a:gd name="T3" fmla="*/ 170 h 170"/>
                <a:gd name="T4" fmla="*/ 57 w 57"/>
                <a:gd name="T5" fmla="*/ 170 h 170"/>
                <a:gd name="T6" fmla="*/ 57 w 57"/>
                <a:gd name="T7" fmla="*/ 0 h 170"/>
                <a:gd name="T8" fmla="*/ 0 w 57"/>
                <a:gd name="T9" fmla="*/ 0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6" name="Freeform 70">
              <a:extLst>
                <a:ext uri="{FF2B5EF4-FFF2-40B4-BE49-F238E27FC236}">
                  <a16:creationId xmlns:a16="http://schemas.microsoft.com/office/drawing/2014/main" id="{E78F80DD-988E-44C9-B0FF-C21772A20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663"/>
              <a:ext cx="794" cy="624"/>
            </a:xfrm>
            <a:custGeom>
              <a:avLst/>
              <a:gdLst>
                <a:gd name="T0" fmla="*/ 567 w 794"/>
                <a:gd name="T1" fmla="*/ 624 h 624"/>
                <a:gd name="T2" fmla="*/ 454 w 794"/>
                <a:gd name="T3" fmla="*/ 624 h 624"/>
                <a:gd name="T4" fmla="*/ 454 w 794"/>
                <a:gd name="T5" fmla="*/ 567 h 624"/>
                <a:gd name="T6" fmla="*/ 397 w 794"/>
                <a:gd name="T7" fmla="*/ 567 h 624"/>
                <a:gd name="T8" fmla="*/ 397 w 794"/>
                <a:gd name="T9" fmla="*/ 454 h 624"/>
                <a:gd name="T10" fmla="*/ 454 w 794"/>
                <a:gd name="T11" fmla="*/ 454 h 624"/>
                <a:gd name="T12" fmla="*/ 454 w 794"/>
                <a:gd name="T13" fmla="*/ 397 h 624"/>
                <a:gd name="T14" fmla="*/ 397 w 794"/>
                <a:gd name="T15" fmla="*/ 397 h 624"/>
                <a:gd name="T16" fmla="*/ 397 w 794"/>
                <a:gd name="T17" fmla="*/ 340 h 624"/>
                <a:gd name="T18" fmla="*/ 341 w 794"/>
                <a:gd name="T19" fmla="*/ 340 h 624"/>
                <a:gd name="T20" fmla="*/ 341 w 794"/>
                <a:gd name="T21" fmla="*/ 284 h 624"/>
                <a:gd name="T22" fmla="*/ 454 w 794"/>
                <a:gd name="T23" fmla="*/ 284 h 624"/>
                <a:gd name="T24" fmla="*/ 454 w 794"/>
                <a:gd name="T25" fmla="*/ 227 h 624"/>
                <a:gd name="T26" fmla="*/ 511 w 794"/>
                <a:gd name="T27" fmla="*/ 227 h 624"/>
                <a:gd name="T28" fmla="*/ 511 w 794"/>
                <a:gd name="T29" fmla="*/ 170 h 624"/>
                <a:gd name="T30" fmla="*/ 397 w 794"/>
                <a:gd name="T31" fmla="*/ 170 h 624"/>
                <a:gd name="T32" fmla="*/ 397 w 794"/>
                <a:gd name="T33" fmla="*/ 227 h 624"/>
                <a:gd name="T34" fmla="*/ 341 w 794"/>
                <a:gd name="T35" fmla="*/ 227 h 624"/>
                <a:gd name="T36" fmla="*/ 341 w 794"/>
                <a:gd name="T37" fmla="*/ 284 h 624"/>
                <a:gd name="T38" fmla="*/ 227 w 794"/>
                <a:gd name="T39" fmla="*/ 284 h 624"/>
                <a:gd name="T40" fmla="*/ 227 w 794"/>
                <a:gd name="T41" fmla="*/ 340 h 624"/>
                <a:gd name="T42" fmla="*/ 171 w 794"/>
                <a:gd name="T43" fmla="*/ 340 h 624"/>
                <a:gd name="T44" fmla="*/ 171 w 794"/>
                <a:gd name="T45" fmla="*/ 397 h 624"/>
                <a:gd name="T46" fmla="*/ 0 w 794"/>
                <a:gd name="T47" fmla="*/ 397 h 624"/>
                <a:gd name="T48" fmla="*/ 0 w 794"/>
                <a:gd name="T49" fmla="*/ 284 h 624"/>
                <a:gd name="T50" fmla="*/ 171 w 794"/>
                <a:gd name="T51" fmla="*/ 284 h 624"/>
                <a:gd name="T52" fmla="*/ 171 w 794"/>
                <a:gd name="T53" fmla="*/ 227 h 624"/>
                <a:gd name="T54" fmla="*/ 284 w 794"/>
                <a:gd name="T55" fmla="*/ 227 h 624"/>
                <a:gd name="T56" fmla="*/ 284 w 794"/>
                <a:gd name="T57" fmla="*/ 170 h 624"/>
                <a:gd name="T58" fmla="*/ 341 w 794"/>
                <a:gd name="T59" fmla="*/ 170 h 624"/>
                <a:gd name="T60" fmla="*/ 341 w 794"/>
                <a:gd name="T61" fmla="*/ 114 h 624"/>
                <a:gd name="T62" fmla="*/ 397 w 794"/>
                <a:gd name="T63" fmla="*/ 114 h 624"/>
                <a:gd name="T64" fmla="*/ 397 w 794"/>
                <a:gd name="T65" fmla="*/ 0 h 624"/>
                <a:gd name="T66" fmla="*/ 511 w 794"/>
                <a:gd name="T67" fmla="*/ 0 h 624"/>
                <a:gd name="T68" fmla="*/ 511 w 794"/>
                <a:gd name="T69" fmla="*/ 114 h 624"/>
                <a:gd name="T70" fmla="*/ 624 w 794"/>
                <a:gd name="T71" fmla="*/ 114 h 624"/>
                <a:gd name="T72" fmla="*/ 624 w 794"/>
                <a:gd name="T73" fmla="*/ 170 h 624"/>
                <a:gd name="T74" fmla="*/ 681 w 794"/>
                <a:gd name="T75" fmla="*/ 170 h 624"/>
                <a:gd name="T76" fmla="*/ 681 w 794"/>
                <a:gd name="T77" fmla="*/ 284 h 624"/>
                <a:gd name="T78" fmla="*/ 738 w 794"/>
                <a:gd name="T79" fmla="*/ 284 h 624"/>
                <a:gd name="T80" fmla="*/ 738 w 794"/>
                <a:gd name="T81" fmla="*/ 397 h 624"/>
                <a:gd name="T82" fmla="*/ 794 w 794"/>
                <a:gd name="T83" fmla="*/ 397 h 624"/>
                <a:gd name="T84" fmla="*/ 794 w 794"/>
                <a:gd name="T85" fmla="*/ 454 h 624"/>
                <a:gd name="T86" fmla="*/ 624 w 794"/>
                <a:gd name="T87" fmla="*/ 454 h 624"/>
                <a:gd name="T88" fmla="*/ 624 w 794"/>
                <a:gd name="T89" fmla="*/ 510 h 624"/>
                <a:gd name="T90" fmla="*/ 567 w 794"/>
                <a:gd name="T91" fmla="*/ 510 h 624"/>
                <a:gd name="T92" fmla="*/ 567 w 794"/>
                <a:gd name="T93" fmla="*/ 624 h 6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94" h="624">
                  <a:moveTo>
                    <a:pt x="567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4"/>
                  </a:lnTo>
                  <a:lnTo>
                    <a:pt x="397" y="114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738" y="284"/>
                  </a:lnTo>
                  <a:lnTo>
                    <a:pt x="738" y="397"/>
                  </a:lnTo>
                  <a:lnTo>
                    <a:pt x="794" y="397"/>
                  </a:lnTo>
                  <a:lnTo>
                    <a:pt x="794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624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7" name="Freeform 71">
              <a:extLst>
                <a:ext uri="{FF2B5EF4-FFF2-40B4-BE49-F238E27FC236}">
                  <a16:creationId xmlns:a16="http://schemas.microsoft.com/office/drawing/2014/main" id="{6B9CB50C-47F7-461C-A9F4-125BD60A1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627"/>
              <a:ext cx="794" cy="737"/>
            </a:xfrm>
            <a:custGeom>
              <a:avLst/>
              <a:gdLst>
                <a:gd name="T0" fmla="*/ 57 w 794"/>
                <a:gd name="T1" fmla="*/ 737 h 737"/>
                <a:gd name="T2" fmla="*/ 0 w 794"/>
                <a:gd name="T3" fmla="*/ 737 h 737"/>
                <a:gd name="T4" fmla="*/ 0 w 794"/>
                <a:gd name="T5" fmla="*/ 510 h 737"/>
                <a:gd name="T6" fmla="*/ 170 w 794"/>
                <a:gd name="T7" fmla="*/ 510 h 737"/>
                <a:gd name="T8" fmla="*/ 170 w 794"/>
                <a:gd name="T9" fmla="*/ 454 h 737"/>
                <a:gd name="T10" fmla="*/ 227 w 794"/>
                <a:gd name="T11" fmla="*/ 454 h 737"/>
                <a:gd name="T12" fmla="*/ 227 w 794"/>
                <a:gd name="T13" fmla="*/ 397 h 737"/>
                <a:gd name="T14" fmla="*/ 170 w 794"/>
                <a:gd name="T15" fmla="*/ 397 h 737"/>
                <a:gd name="T16" fmla="*/ 170 w 794"/>
                <a:gd name="T17" fmla="*/ 284 h 737"/>
                <a:gd name="T18" fmla="*/ 284 w 794"/>
                <a:gd name="T19" fmla="*/ 284 h 737"/>
                <a:gd name="T20" fmla="*/ 284 w 794"/>
                <a:gd name="T21" fmla="*/ 227 h 737"/>
                <a:gd name="T22" fmla="*/ 340 w 794"/>
                <a:gd name="T23" fmla="*/ 227 h 737"/>
                <a:gd name="T24" fmla="*/ 340 w 794"/>
                <a:gd name="T25" fmla="*/ 340 h 737"/>
                <a:gd name="T26" fmla="*/ 454 w 794"/>
                <a:gd name="T27" fmla="*/ 340 h 737"/>
                <a:gd name="T28" fmla="*/ 454 w 794"/>
                <a:gd name="T29" fmla="*/ 170 h 737"/>
                <a:gd name="T30" fmla="*/ 510 w 794"/>
                <a:gd name="T31" fmla="*/ 170 h 737"/>
                <a:gd name="T32" fmla="*/ 510 w 794"/>
                <a:gd name="T33" fmla="*/ 57 h 737"/>
                <a:gd name="T34" fmla="*/ 624 w 794"/>
                <a:gd name="T35" fmla="*/ 57 h 737"/>
                <a:gd name="T36" fmla="*/ 624 w 794"/>
                <a:gd name="T37" fmla="*/ 0 h 737"/>
                <a:gd name="T38" fmla="*/ 681 w 794"/>
                <a:gd name="T39" fmla="*/ 0 h 737"/>
                <a:gd name="T40" fmla="*/ 681 w 794"/>
                <a:gd name="T41" fmla="*/ 57 h 737"/>
                <a:gd name="T42" fmla="*/ 737 w 794"/>
                <a:gd name="T43" fmla="*/ 57 h 737"/>
                <a:gd name="T44" fmla="*/ 737 w 794"/>
                <a:gd name="T45" fmla="*/ 227 h 737"/>
                <a:gd name="T46" fmla="*/ 794 w 794"/>
                <a:gd name="T47" fmla="*/ 227 h 737"/>
                <a:gd name="T48" fmla="*/ 794 w 794"/>
                <a:gd name="T49" fmla="*/ 340 h 737"/>
                <a:gd name="T50" fmla="*/ 737 w 794"/>
                <a:gd name="T51" fmla="*/ 340 h 737"/>
                <a:gd name="T52" fmla="*/ 737 w 794"/>
                <a:gd name="T53" fmla="*/ 397 h 737"/>
                <a:gd name="T54" fmla="*/ 624 w 794"/>
                <a:gd name="T55" fmla="*/ 397 h 737"/>
                <a:gd name="T56" fmla="*/ 624 w 794"/>
                <a:gd name="T57" fmla="*/ 454 h 737"/>
                <a:gd name="T58" fmla="*/ 567 w 794"/>
                <a:gd name="T59" fmla="*/ 454 h 737"/>
                <a:gd name="T60" fmla="*/ 567 w 794"/>
                <a:gd name="T61" fmla="*/ 397 h 737"/>
                <a:gd name="T62" fmla="*/ 510 w 794"/>
                <a:gd name="T63" fmla="*/ 397 h 737"/>
                <a:gd name="T64" fmla="*/ 510 w 794"/>
                <a:gd name="T65" fmla="*/ 567 h 737"/>
                <a:gd name="T66" fmla="*/ 624 w 794"/>
                <a:gd name="T67" fmla="*/ 567 h 737"/>
                <a:gd name="T68" fmla="*/ 624 w 794"/>
                <a:gd name="T69" fmla="*/ 681 h 737"/>
                <a:gd name="T70" fmla="*/ 567 w 794"/>
                <a:gd name="T71" fmla="*/ 681 h 737"/>
                <a:gd name="T72" fmla="*/ 567 w 794"/>
                <a:gd name="T73" fmla="*/ 624 h 737"/>
                <a:gd name="T74" fmla="*/ 170 w 794"/>
                <a:gd name="T75" fmla="*/ 624 h 737"/>
                <a:gd name="T76" fmla="*/ 170 w 794"/>
                <a:gd name="T77" fmla="*/ 681 h 737"/>
                <a:gd name="T78" fmla="*/ 57 w 794"/>
                <a:gd name="T79" fmla="*/ 681 h 737"/>
                <a:gd name="T80" fmla="*/ 57 w 794"/>
                <a:gd name="T81" fmla="*/ 737 h 73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94" h="737">
                  <a:moveTo>
                    <a:pt x="57" y="737"/>
                  </a:moveTo>
                  <a:lnTo>
                    <a:pt x="0" y="737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57" y="681"/>
                  </a:lnTo>
                  <a:lnTo>
                    <a:pt x="57" y="73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8" name="Freeform 72">
              <a:extLst>
                <a:ext uri="{FF2B5EF4-FFF2-40B4-BE49-F238E27FC236}">
                  <a16:creationId xmlns:a16="http://schemas.microsoft.com/office/drawing/2014/main" id="{30FF7B78-4972-48F0-A64D-C4AA52B49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570"/>
              <a:ext cx="510" cy="567"/>
            </a:xfrm>
            <a:custGeom>
              <a:avLst/>
              <a:gdLst>
                <a:gd name="T0" fmla="*/ 0 w 510"/>
                <a:gd name="T1" fmla="*/ 567 h 567"/>
                <a:gd name="T2" fmla="*/ 0 w 510"/>
                <a:gd name="T3" fmla="*/ 341 h 567"/>
                <a:gd name="T4" fmla="*/ 57 w 510"/>
                <a:gd name="T5" fmla="*/ 341 h 567"/>
                <a:gd name="T6" fmla="*/ 57 w 510"/>
                <a:gd name="T7" fmla="*/ 284 h 567"/>
                <a:gd name="T8" fmla="*/ 114 w 510"/>
                <a:gd name="T9" fmla="*/ 284 h 567"/>
                <a:gd name="T10" fmla="*/ 114 w 510"/>
                <a:gd name="T11" fmla="*/ 114 h 567"/>
                <a:gd name="T12" fmla="*/ 57 w 510"/>
                <a:gd name="T13" fmla="*/ 114 h 567"/>
                <a:gd name="T14" fmla="*/ 57 w 510"/>
                <a:gd name="T15" fmla="*/ 57 h 567"/>
                <a:gd name="T16" fmla="*/ 114 w 510"/>
                <a:gd name="T17" fmla="*/ 57 h 567"/>
                <a:gd name="T18" fmla="*/ 114 w 510"/>
                <a:gd name="T19" fmla="*/ 0 h 567"/>
                <a:gd name="T20" fmla="*/ 227 w 510"/>
                <a:gd name="T21" fmla="*/ 0 h 567"/>
                <a:gd name="T22" fmla="*/ 227 w 510"/>
                <a:gd name="T23" fmla="*/ 114 h 567"/>
                <a:gd name="T24" fmla="*/ 284 w 510"/>
                <a:gd name="T25" fmla="*/ 114 h 567"/>
                <a:gd name="T26" fmla="*/ 284 w 510"/>
                <a:gd name="T27" fmla="*/ 170 h 567"/>
                <a:gd name="T28" fmla="*/ 397 w 510"/>
                <a:gd name="T29" fmla="*/ 170 h 567"/>
                <a:gd name="T30" fmla="*/ 397 w 510"/>
                <a:gd name="T31" fmla="*/ 57 h 567"/>
                <a:gd name="T32" fmla="*/ 510 w 510"/>
                <a:gd name="T33" fmla="*/ 57 h 567"/>
                <a:gd name="T34" fmla="*/ 510 w 510"/>
                <a:gd name="T35" fmla="*/ 227 h 567"/>
                <a:gd name="T36" fmla="*/ 454 w 510"/>
                <a:gd name="T37" fmla="*/ 227 h 567"/>
                <a:gd name="T38" fmla="*/ 454 w 510"/>
                <a:gd name="T39" fmla="*/ 397 h 567"/>
                <a:gd name="T40" fmla="*/ 340 w 510"/>
                <a:gd name="T41" fmla="*/ 397 h 567"/>
                <a:gd name="T42" fmla="*/ 340 w 510"/>
                <a:gd name="T43" fmla="*/ 284 h 567"/>
                <a:gd name="T44" fmla="*/ 284 w 510"/>
                <a:gd name="T45" fmla="*/ 284 h 567"/>
                <a:gd name="T46" fmla="*/ 284 w 510"/>
                <a:gd name="T47" fmla="*/ 341 h 567"/>
                <a:gd name="T48" fmla="*/ 170 w 510"/>
                <a:gd name="T49" fmla="*/ 341 h 567"/>
                <a:gd name="T50" fmla="*/ 170 w 510"/>
                <a:gd name="T51" fmla="*/ 454 h 567"/>
                <a:gd name="T52" fmla="*/ 227 w 510"/>
                <a:gd name="T53" fmla="*/ 454 h 567"/>
                <a:gd name="T54" fmla="*/ 227 w 510"/>
                <a:gd name="T55" fmla="*/ 511 h 567"/>
                <a:gd name="T56" fmla="*/ 170 w 510"/>
                <a:gd name="T57" fmla="*/ 511 h 567"/>
                <a:gd name="T58" fmla="*/ 170 w 510"/>
                <a:gd name="T59" fmla="*/ 567 h 567"/>
                <a:gd name="T60" fmla="*/ 0 w 510"/>
                <a:gd name="T61" fmla="*/ 567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0" h="567">
                  <a:moveTo>
                    <a:pt x="0" y="567"/>
                  </a:moveTo>
                  <a:lnTo>
                    <a:pt x="0" y="341"/>
                  </a:lnTo>
                  <a:lnTo>
                    <a:pt x="57" y="34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9" name="Freeform 73">
              <a:extLst>
                <a:ext uri="{FF2B5EF4-FFF2-40B4-BE49-F238E27FC236}">
                  <a16:creationId xmlns:a16="http://schemas.microsoft.com/office/drawing/2014/main" id="{C57BC39E-A750-418C-A151-D1A002111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" y="2907"/>
              <a:ext cx="9" cy="3"/>
            </a:xfrm>
            <a:custGeom>
              <a:avLst/>
              <a:gdLst>
                <a:gd name="T0" fmla="*/ 9 w 9"/>
                <a:gd name="T1" fmla="*/ 0 h 3"/>
                <a:gd name="T2" fmla="*/ 0 w 9"/>
                <a:gd name="T3" fmla="*/ 3 h 3"/>
                <a:gd name="T4" fmla="*/ 9 w 9"/>
                <a:gd name="T5" fmla="*/ 0 h 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" h="3">
                  <a:moveTo>
                    <a:pt x="9" y="0"/>
                  </a:moveTo>
                  <a:cubicBezTo>
                    <a:pt x="6" y="1"/>
                    <a:pt x="0" y="3"/>
                    <a:pt x="0" y="3"/>
                  </a:cubicBezTo>
                  <a:cubicBezTo>
                    <a:pt x="0" y="3"/>
                    <a:pt x="6" y="1"/>
                    <a:pt x="9" y="0"/>
                  </a:cubicBez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0" name="Freeform 74">
              <a:extLst>
                <a:ext uri="{FF2B5EF4-FFF2-40B4-BE49-F238E27FC236}">
                  <a16:creationId xmlns:a16="http://schemas.microsoft.com/office/drawing/2014/main" id="{8E7B8FE9-9775-4E6A-82C0-96C3E1265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27"/>
              <a:ext cx="227" cy="284"/>
            </a:xfrm>
            <a:custGeom>
              <a:avLst/>
              <a:gdLst>
                <a:gd name="T0" fmla="*/ 170 w 227"/>
                <a:gd name="T1" fmla="*/ 284 h 284"/>
                <a:gd name="T2" fmla="*/ 56 w 227"/>
                <a:gd name="T3" fmla="*/ 284 h 284"/>
                <a:gd name="T4" fmla="*/ 56 w 227"/>
                <a:gd name="T5" fmla="*/ 170 h 284"/>
                <a:gd name="T6" fmla="*/ 0 w 227"/>
                <a:gd name="T7" fmla="*/ 170 h 284"/>
                <a:gd name="T8" fmla="*/ 0 w 227"/>
                <a:gd name="T9" fmla="*/ 113 h 284"/>
                <a:gd name="T10" fmla="*/ 56 w 227"/>
                <a:gd name="T11" fmla="*/ 113 h 284"/>
                <a:gd name="T12" fmla="*/ 56 w 227"/>
                <a:gd name="T13" fmla="*/ 0 h 284"/>
                <a:gd name="T14" fmla="*/ 113 w 227"/>
                <a:gd name="T15" fmla="*/ 0 h 284"/>
                <a:gd name="T16" fmla="*/ 113 w 227"/>
                <a:gd name="T17" fmla="*/ 57 h 284"/>
                <a:gd name="T18" fmla="*/ 227 w 227"/>
                <a:gd name="T19" fmla="*/ 57 h 284"/>
                <a:gd name="T20" fmla="*/ 227 w 227"/>
                <a:gd name="T21" fmla="*/ 227 h 284"/>
                <a:gd name="T22" fmla="*/ 170 w 227"/>
                <a:gd name="T23" fmla="*/ 227 h 284"/>
                <a:gd name="T24" fmla="*/ 170 w 227"/>
                <a:gd name="T25" fmla="*/ 284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7" h="284">
                  <a:moveTo>
                    <a:pt x="170" y="284"/>
                  </a:moveTo>
                  <a:lnTo>
                    <a:pt x="56" y="28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1" name="Freeform 75">
              <a:extLst>
                <a:ext uri="{FF2B5EF4-FFF2-40B4-BE49-F238E27FC236}">
                  <a16:creationId xmlns:a16="http://schemas.microsoft.com/office/drawing/2014/main" id="{2FDC8CE8-C274-46D2-9C1E-49D075D0B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30"/>
              <a:ext cx="397" cy="454"/>
            </a:xfrm>
            <a:custGeom>
              <a:avLst/>
              <a:gdLst>
                <a:gd name="T0" fmla="*/ 226 w 397"/>
                <a:gd name="T1" fmla="*/ 397 h 454"/>
                <a:gd name="T2" fmla="*/ 226 w 397"/>
                <a:gd name="T3" fmla="*/ 340 h 454"/>
                <a:gd name="T4" fmla="*/ 170 w 397"/>
                <a:gd name="T5" fmla="*/ 340 h 454"/>
                <a:gd name="T6" fmla="*/ 170 w 397"/>
                <a:gd name="T7" fmla="*/ 284 h 454"/>
                <a:gd name="T8" fmla="*/ 113 w 397"/>
                <a:gd name="T9" fmla="*/ 284 h 454"/>
                <a:gd name="T10" fmla="*/ 113 w 397"/>
                <a:gd name="T11" fmla="*/ 114 h 454"/>
                <a:gd name="T12" fmla="*/ 56 w 397"/>
                <a:gd name="T13" fmla="*/ 114 h 454"/>
                <a:gd name="T14" fmla="*/ 56 w 397"/>
                <a:gd name="T15" fmla="*/ 57 h 454"/>
                <a:gd name="T16" fmla="*/ 0 w 397"/>
                <a:gd name="T17" fmla="*/ 57 h 454"/>
                <a:gd name="T18" fmla="*/ 0 w 397"/>
                <a:gd name="T19" fmla="*/ 0 h 454"/>
                <a:gd name="T20" fmla="*/ 113 w 397"/>
                <a:gd name="T21" fmla="*/ 0 h 454"/>
                <a:gd name="T22" fmla="*/ 113 w 397"/>
                <a:gd name="T23" fmla="*/ 57 h 454"/>
                <a:gd name="T24" fmla="*/ 226 w 397"/>
                <a:gd name="T25" fmla="*/ 57 h 454"/>
                <a:gd name="T26" fmla="*/ 226 w 397"/>
                <a:gd name="T27" fmla="*/ 114 h 454"/>
                <a:gd name="T28" fmla="*/ 283 w 397"/>
                <a:gd name="T29" fmla="*/ 114 h 454"/>
                <a:gd name="T30" fmla="*/ 283 w 397"/>
                <a:gd name="T31" fmla="*/ 170 h 454"/>
                <a:gd name="T32" fmla="*/ 340 w 397"/>
                <a:gd name="T33" fmla="*/ 170 h 454"/>
                <a:gd name="T34" fmla="*/ 340 w 397"/>
                <a:gd name="T35" fmla="*/ 227 h 454"/>
                <a:gd name="T36" fmla="*/ 397 w 397"/>
                <a:gd name="T37" fmla="*/ 227 h 454"/>
                <a:gd name="T38" fmla="*/ 397 w 397"/>
                <a:gd name="T39" fmla="*/ 397 h 454"/>
                <a:gd name="T40" fmla="*/ 340 w 397"/>
                <a:gd name="T41" fmla="*/ 397 h 454"/>
                <a:gd name="T42" fmla="*/ 340 w 397"/>
                <a:gd name="T43" fmla="*/ 454 h 454"/>
                <a:gd name="T44" fmla="*/ 283 w 397"/>
                <a:gd name="T45" fmla="*/ 454 h 454"/>
                <a:gd name="T46" fmla="*/ 283 w 397"/>
                <a:gd name="T47" fmla="*/ 397 h 454"/>
                <a:gd name="T48" fmla="*/ 226 w 397"/>
                <a:gd name="T49" fmla="*/ 397 h 4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7" h="454">
                  <a:moveTo>
                    <a:pt x="226" y="397"/>
                  </a:moveTo>
                  <a:lnTo>
                    <a:pt x="226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" name="Freeform 76">
              <a:extLst>
                <a:ext uri="{FF2B5EF4-FFF2-40B4-BE49-F238E27FC236}">
                  <a16:creationId xmlns:a16="http://schemas.microsoft.com/office/drawing/2014/main" id="{AB3C83FD-51F3-4B81-9B67-1E4EDDEF4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" y="2740"/>
              <a:ext cx="397" cy="851"/>
            </a:xfrm>
            <a:custGeom>
              <a:avLst/>
              <a:gdLst>
                <a:gd name="T0" fmla="*/ 340 w 397"/>
                <a:gd name="T1" fmla="*/ 57 h 851"/>
                <a:gd name="T2" fmla="*/ 284 w 397"/>
                <a:gd name="T3" fmla="*/ 57 h 851"/>
                <a:gd name="T4" fmla="*/ 284 w 397"/>
                <a:gd name="T5" fmla="*/ 0 h 851"/>
                <a:gd name="T6" fmla="*/ 227 w 397"/>
                <a:gd name="T7" fmla="*/ 0 h 851"/>
                <a:gd name="T8" fmla="*/ 227 w 397"/>
                <a:gd name="T9" fmla="*/ 57 h 851"/>
                <a:gd name="T10" fmla="*/ 114 w 397"/>
                <a:gd name="T11" fmla="*/ 57 h 851"/>
                <a:gd name="T12" fmla="*/ 114 w 397"/>
                <a:gd name="T13" fmla="*/ 171 h 851"/>
                <a:gd name="T14" fmla="*/ 0 w 397"/>
                <a:gd name="T15" fmla="*/ 171 h 851"/>
                <a:gd name="T16" fmla="*/ 0 w 397"/>
                <a:gd name="T17" fmla="*/ 284 h 851"/>
                <a:gd name="T18" fmla="*/ 57 w 397"/>
                <a:gd name="T19" fmla="*/ 284 h 851"/>
                <a:gd name="T20" fmla="*/ 57 w 397"/>
                <a:gd name="T21" fmla="*/ 511 h 851"/>
                <a:gd name="T22" fmla="*/ 114 w 397"/>
                <a:gd name="T23" fmla="*/ 511 h 851"/>
                <a:gd name="T24" fmla="*/ 114 w 397"/>
                <a:gd name="T25" fmla="*/ 738 h 851"/>
                <a:gd name="T26" fmla="*/ 170 w 397"/>
                <a:gd name="T27" fmla="*/ 738 h 851"/>
                <a:gd name="T28" fmla="*/ 170 w 397"/>
                <a:gd name="T29" fmla="*/ 851 h 851"/>
                <a:gd name="T30" fmla="*/ 284 w 397"/>
                <a:gd name="T31" fmla="*/ 851 h 851"/>
                <a:gd name="T32" fmla="*/ 284 w 397"/>
                <a:gd name="T33" fmla="*/ 738 h 851"/>
                <a:gd name="T34" fmla="*/ 340 w 397"/>
                <a:gd name="T35" fmla="*/ 738 h 851"/>
                <a:gd name="T36" fmla="*/ 340 w 397"/>
                <a:gd name="T37" fmla="*/ 681 h 851"/>
                <a:gd name="T38" fmla="*/ 397 w 397"/>
                <a:gd name="T39" fmla="*/ 681 h 851"/>
                <a:gd name="T40" fmla="*/ 397 w 397"/>
                <a:gd name="T41" fmla="*/ 171 h 851"/>
                <a:gd name="T42" fmla="*/ 340 w 397"/>
                <a:gd name="T43" fmla="*/ 171 h 851"/>
                <a:gd name="T44" fmla="*/ 340 w 397"/>
                <a:gd name="T45" fmla="*/ 57 h 8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97" h="851">
                  <a:moveTo>
                    <a:pt x="340" y="57"/>
                  </a:moveTo>
                  <a:lnTo>
                    <a:pt x="284" y="57"/>
                  </a:lnTo>
                  <a:lnTo>
                    <a:pt x="284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284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171"/>
                  </a:lnTo>
                  <a:lnTo>
                    <a:pt x="340" y="171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" name="Freeform 77">
              <a:extLst>
                <a:ext uri="{FF2B5EF4-FFF2-40B4-BE49-F238E27FC236}">
                  <a16:creationId xmlns:a16="http://schemas.microsoft.com/office/drawing/2014/main" id="{D926FEC1-6F66-4619-81DA-7A0C8FF14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14"/>
              <a:ext cx="396" cy="397"/>
            </a:xfrm>
            <a:custGeom>
              <a:avLst/>
              <a:gdLst>
                <a:gd name="T0" fmla="*/ 340 w 396"/>
                <a:gd name="T1" fmla="*/ 0 h 397"/>
                <a:gd name="T2" fmla="*/ 226 w 396"/>
                <a:gd name="T3" fmla="*/ 0 h 397"/>
                <a:gd name="T4" fmla="*/ 226 w 396"/>
                <a:gd name="T5" fmla="*/ 170 h 397"/>
                <a:gd name="T6" fmla="*/ 170 w 396"/>
                <a:gd name="T7" fmla="*/ 170 h 397"/>
                <a:gd name="T8" fmla="*/ 170 w 396"/>
                <a:gd name="T9" fmla="*/ 226 h 397"/>
                <a:gd name="T10" fmla="*/ 113 w 396"/>
                <a:gd name="T11" fmla="*/ 226 h 397"/>
                <a:gd name="T12" fmla="*/ 113 w 396"/>
                <a:gd name="T13" fmla="*/ 283 h 397"/>
                <a:gd name="T14" fmla="*/ 56 w 396"/>
                <a:gd name="T15" fmla="*/ 283 h 397"/>
                <a:gd name="T16" fmla="*/ 56 w 396"/>
                <a:gd name="T17" fmla="*/ 340 h 397"/>
                <a:gd name="T18" fmla="*/ 0 w 396"/>
                <a:gd name="T19" fmla="*/ 340 h 397"/>
                <a:gd name="T20" fmla="*/ 0 w 396"/>
                <a:gd name="T21" fmla="*/ 397 h 397"/>
                <a:gd name="T22" fmla="*/ 170 w 396"/>
                <a:gd name="T23" fmla="*/ 397 h 397"/>
                <a:gd name="T24" fmla="*/ 170 w 396"/>
                <a:gd name="T25" fmla="*/ 283 h 397"/>
                <a:gd name="T26" fmla="*/ 283 w 396"/>
                <a:gd name="T27" fmla="*/ 283 h 397"/>
                <a:gd name="T28" fmla="*/ 283 w 396"/>
                <a:gd name="T29" fmla="*/ 226 h 397"/>
                <a:gd name="T30" fmla="*/ 396 w 396"/>
                <a:gd name="T31" fmla="*/ 226 h 397"/>
                <a:gd name="T32" fmla="*/ 396 w 396"/>
                <a:gd name="T33" fmla="*/ 56 h 397"/>
                <a:gd name="T34" fmla="*/ 340 w 396"/>
                <a:gd name="T35" fmla="*/ 56 h 397"/>
                <a:gd name="T36" fmla="*/ 340 w 396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6" h="397">
                  <a:moveTo>
                    <a:pt x="340" y="0"/>
                  </a:moveTo>
                  <a:lnTo>
                    <a:pt x="226" y="0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6"/>
                  </a:lnTo>
                  <a:lnTo>
                    <a:pt x="396" y="226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" name="Freeform 78">
              <a:extLst>
                <a:ext uri="{FF2B5EF4-FFF2-40B4-BE49-F238E27FC236}">
                  <a16:creationId xmlns:a16="http://schemas.microsoft.com/office/drawing/2014/main" id="{5CCF72A3-1EC4-45D1-B1A9-B124F1CCF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287"/>
              <a:ext cx="283" cy="397"/>
            </a:xfrm>
            <a:custGeom>
              <a:avLst/>
              <a:gdLst>
                <a:gd name="T0" fmla="*/ 226 w 283"/>
                <a:gd name="T1" fmla="*/ 0 h 397"/>
                <a:gd name="T2" fmla="*/ 0 w 283"/>
                <a:gd name="T3" fmla="*/ 0 h 397"/>
                <a:gd name="T4" fmla="*/ 0 w 283"/>
                <a:gd name="T5" fmla="*/ 170 h 397"/>
                <a:gd name="T6" fmla="*/ 56 w 283"/>
                <a:gd name="T7" fmla="*/ 170 h 397"/>
                <a:gd name="T8" fmla="*/ 56 w 283"/>
                <a:gd name="T9" fmla="*/ 283 h 397"/>
                <a:gd name="T10" fmla="*/ 113 w 283"/>
                <a:gd name="T11" fmla="*/ 283 h 397"/>
                <a:gd name="T12" fmla="*/ 113 w 283"/>
                <a:gd name="T13" fmla="*/ 397 h 397"/>
                <a:gd name="T14" fmla="*/ 226 w 283"/>
                <a:gd name="T15" fmla="*/ 397 h 397"/>
                <a:gd name="T16" fmla="*/ 226 w 283"/>
                <a:gd name="T17" fmla="*/ 227 h 397"/>
                <a:gd name="T18" fmla="*/ 283 w 283"/>
                <a:gd name="T19" fmla="*/ 227 h 397"/>
                <a:gd name="T20" fmla="*/ 283 w 283"/>
                <a:gd name="T21" fmla="*/ 57 h 397"/>
                <a:gd name="T22" fmla="*/ 226 w 283"/>
                <a:gd name="T23" fmla="*/ 57 h 397"/>
                <a:gd name="T24" fmla="*/ 226 w 283"/>
                <a:gd name="T25" fmla="*/ 0 h 39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397">
                  <a:moveTo>
                    <a:pt x="226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57"/>
                  </a:lnTo>
                  <a:lnTo>
                    <a:pt x="226" y="5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5" name="Freeform 79">
              <a:extLst>
                <a:ext uri="{FF2B5EF4-FFF2-40B4-BE49-F238E27FC236}">
                  <a16:creationId xmlns:a16="http://schemas.microsoft.com/office/drawing/2014/main" id="{DDA45E46-9678-42A4-9A3B-C9725DB70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2457"/>
              <a:ext cx="227" cy="397"/>
            </a:xfrm>
            <a:custGeom>
              <a:avLst/>
              <a:gdLst>
                <a:gd name="T0" fmla="*/ 113 w 227"/>
                <a:gd name="T1" fmla="*/ 0 h 397"/>
                <a:gd name="T2" fmla="*/ 0 w 227"/>
                <a:gd name="T3" fmla="*/ 0 h 397"/>
                <a:gd name="T4" fmla="*/ 0 w 227"/>
                <a:gd name="T5" fmla="*/ 340 h 397"/>
                <a:gd name="T6" fmla="*/ 57 w 227"/>
                <a:gd name="T7" fmla="*/ 340 h 397"/>
                <a:gd name="T8" fmla="*/ 57 w 227"/>
                <a:gd name="T9" fmla="*/ 397 h 397"/>
                <a:gd name="T10" fmla="*/ 113 w 227"/>
                <a:gd name="T11" fmla="*/ 397 h 397"/>
                <a:gd name="T12" fmla="*/ 113 w 227"/>
                <a:gd name="T13" fmla="*/ 340 h 397"/>
                <a:gd name="T14" fmla="*/ 170 w 227"/>
                <a:gd name="T15" fmla="*/ 340 h 397"/>
                <a:gd name="T16" fmla="*/ 170 w 227"/>
                <a:gd name="T17" fmla="*/ 283 h 397"/>
                <a:gd name="T18" fmla="*/ 227 w 227"/>
                <a:gd name="T19" fmla="*/ 283 h 397"/>
                <a:gd name="T20" fmla="*/ 227 w 227"/>
                <a:gd name="T21" fmla="*/ 227 h 397"/>
                <a:gd name="T22" fmla="*/ 170 w 227"/>
                <a:gd name="T23" fmla="*/ 227 h 397"/>
                <a:gd name="T24" fmla="*/ 170 w 227"/>
                <a:gd name="T25" fmla="*/ 113 h 397"/>
                <a:gd name="T26" fmla="*/ 113 w 227"/>
                <a:gd name="T27" fmla="*/ 113 h 397"/>
                <a:gd name="T28" fmla="*/ 113 w 227"/>
                <a:gd name="T29" fmla="*/ 0 h 3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7" h="397">
                  <a:moveTo>
                    <a:pt x="113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6" name="Freeform 80">
              <a:extLst>
                <a:ext uri="{FF2B5EF4-FFF2-40B4-BE49-F238E27FC236}">
                  <a16:creationId xmlns:a16="http://schemas.microsoft.com/office/drawing/2014/main" id="{08C56A8F-F401-45D6-976B-7C1DC3903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344"/>
              <a:ext cx="624" cy="1020"/>
            </a:xfrm>
            <a:custGeom>
              <a:avLst/>
              <a:gdLst>
                <a:gd name="T0" fmla="*/ 624 w 624"/>
                <a:gd name="T1" fmla="*/ 1020 h 1020"/>
                <a:gd name="T2" fmla="*/ 624 w 624"/>
                <a:gd name="T3" fmla="*/ 907 h 1020"/>
                <a:gd name="T4" fmla="*/ 567 w 624"/>
                <a:gd name="T5" fmla="*/ 907 h 1020"/>
                <a:gd name="T6" fmla="*/ 567 w 624"/>
                <a:gd name="T7" fmla="*/ 680 h 1020"/>
                <a:gd name="T8" fmla="*/ 510 w 624"/>
                <a:gd name="T9" fmla="*/ 680 h 1020"/>
                <a:gd name="T10" fmla="*/ 510 w 624"/>
                <a:gd name="T11" fmla="*/ 567 h 1020"/>
                <a:gd name="T12" fmla="*/ 454 w 624"/>
                <a:gd name="T13" fmla="*/ 567 h 1020"/>
                <a:gd name="T14" fmla="*/ 454 w 624"/>
                <a:gd name="T15" fmla="*/ 453 h 1020"/>
                <a:gd name="T16" fmla="*/ 397 w 624"/>
                <a:gd name="T17" fmla="*/ 453 h 1020"/>
                <a:gd name="T18" fmla="*/ 397 w 624"/>
                <a:gd name="T19" fmla="*/ 113 h 1020"/>
                <a:gd name="T20" fmla="*/ 454 w 624"/>
                <a:gd name="T21" fmla="*/ 113 h 1020"/>
                <a:gd name="T22" fmla="*/ 454 w 624"/>
                <a:gd name="T23" fmla="*/ 0 h 1020"/>
                <a:gd name="T24" fmla="*/ 340 w 624"/>
                <a:gd name="T25" fmla="*/ 0 h 1020"/>
                <a:gd name="T26" fmla="*/ 340 w 624"/>
                <a:gd name="T27" fmla="*/ 56 h 1020"/>
                <a:gd name="T28" fmla="*/ 283 w 624"/>
                <a:gd name="T29" fmla="*/ 56 h 1020"/>
                <a:gd name="T30" fmla="*/ 283 w 624"/>
                <a:gd name="T31" fmla="*/ 113 h 1020"/>
                <a:gd name="T32" fmla="*/ 227 w 624"/>
                <a:gd name="T33" fmla="*/ 113 h 1020"/>
                <a:gd name="T34" fmla="*/ 227 w 624"/>
                <a:gd name="T35" fmla="*/ 567 h 1020"/>
                <a:gd name="T36" fmla="*/ 113 w 624"/>
                <a:gd name="T37" fmla="*/ 567 h 1020"/>
                <a:gd name="T38" fmla="*/ 113 w 624"/>
                <a:gd name="T39" fmla="*/ 510 h 1020"/>
                <a:gd name="T40" fmla="*/ 0 w 624"/>
                <a:gd name="T41" fmla="*/ 510 h 1020"/>
                <a:gd name="T42" fmla="*/ 0 w 624"/>
                <a:gd name="T43" fmla="*/ 737 h 1020"/>
                <a:gd name="T44" fmla="*/ 57 w 624"/>
                <a:gd name="T45" fmla="*/ 737 h 1020"/>
                <a:gd name="T46" fmla="*/ 57 w 624"/>
                <a:gd name="T47" fmla="*/ 793 h 1020"/>
                <a:gd name="T48" fmla="*/ 113 w 624"/>
                <a:gd name="T49" fmla="*/ 793 h 1020"/>
                <a:gd name="T50" fmla="*/ 113 w 624"/>
                <a:gd name="T51" fmla="*/ 850 h 1020"/>
                <a:gd name="T52" fmla="*/ 283 w 624"/>
                <a:gd name="T53" fmla="*/ 850 h 1020"/>
                <a:gd name="T54" fmla="*/ 283 w 624"/>
                <a:gd name="T55" fmla="*/ 907 h 1020"/>
                <a:gd name="T56" fmla="*/ 397 w 624"/>
                <a:gd name="T57" fmla="*/ 907 h 1020"/>
                <a:gd name="T58" fmla="*/ 397 w 624"/>
                <a:gd name="T59" fmla="*/ 964 h 1020"/>
                <a:gd name="T60" fmla="*/ 510 w 624"/>
                <a:gd name="T61" fmla="*/ 964 h 1020"/>
                <a:gd name="T62" fmla="*/ 510 w 624"/>
                <a:gd name="T63" fmla="*/ 1020 h 1020"/>
                <a:gd name="T64" fmla="*/ 624 w 624"/>
                <a:gd name="T65" fmla="*/ 1020 h 102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24" h="1020">
                  <a:moveTo>
                    <a:pt x="624" y="1020"/>
                  </a:moveTo>
                  <a:lnTo>
                    <a:pt x="624" y="907"/>
                  </a:lnTo>
                  <a:lnTo>
                    <a:pt x="567" y="907"/>
                  </a:lnTo>
                  <a:lnTo>
                    <a:pt x="567" y="680"/>
                  </a:lnTo>
                  <a:lnTo>
                    <a:pt x="510" y="68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113" y="793"/>
                  </a:lnTo>
                  <a:lnTo>
                    <a:pt x="113" y="850"/>
                  </a:lnTo>
                  <a:lnTo>
                    <a:pt x="283" y="850"/>
                  </a:lnTo>
                  <a:lnTo>
                    <a:pt x="283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10" y="964"/>
                  </a:lnTo>
                  <a:lnTo>
                    <a:pt x="510" y="1020"/>
                  </a:lnTo>
                  <a:lnTo>
                    <a:pt x="624" y="102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7" name="Freeform 81">
              <a:extLst>
                <a:ext uri="{FF2B5EF4-FFF2-40B4-BE49-F238E27FC236}">
                  <a16:creationId xmlns:a16="http://schemas.microsoft.com/office/drawing/2014/main" id="{BFB21C49-D29C-4C36-AC74-3FC183A72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947"/>
              <a:ext cx="680" cy="964"/>
            </a:xfrm>
            <a:custGeom>
              <a:avLst/>
              <a:gdLst>
                <a:gd name="T0" fmla="*/ 680 w 680"/>
                <a:gd name="T1" fmla="*/ 397 h 964"/>
                <a:gd name="T2" fmla="*/ 510 w 680"/>
                <a:gd name="T3" fmla="*/ 397 h 964"/>
                <a:gd name="T4" fmla="*/ 510 w 680"/>
                <a:gd name="T5" fmla="*/ 510 h 964"/>
                <a:gd name="T6" fmla="*/ 340 w 680"/>
                <a:gd name="T7" fmla="*/ 510 h 964"/>
                <a:gd name="T8" fmla="*/ 340 w 680"/>
                <a:gd name="T9" fmla="*/ 453 h 964"/>
                <a:gd name="T10" fmla="*/ 283 w 680"/>
                <a:gd name="T11" fmla="*/ 453 h 964"/>
                <a:gd name="T12" fmla="*/ 283 w 680"/>
                <a:gd name="T13" fmla="*/ 397 h 964"/>
                <a:gd name="T14" fmla="*/ 340 w 680"/>
                <a:gd name="T15" fmla="*/ 397 h 964"/>
                <a:gd name="T16" fmla="*/ 340 w 680"/>
                <a:gd name="T17" fmla="*/ 283 h 964"/>
                <a:gd name="T18" fmla="*/ 113 w 680"/>
                <a:gd name="T19" fmla="*/ 283 h 964"/>
                <a:gd name="T20" fmla="*/ 113 w 680"/>
                <a:gd name="T21" fmla="*/ 56 h 964"/>
                <a:gd name="T22" fmla="*/ 56 w 680"/>
                <a:gd name="T23" fmla="*/ 56 h 964"/>
                <a:gd name="T24" fmla="*/ 56 w 680"/>
                <a:gd name="T25" fmla="*/ 0 h 964"/>
                <a:gd name="T26" fmla="*/ 0 w 680"/>
                <a:gd name="T27" fmla="*/ 0 h 964"/>
                <a:gd name="T28" fmla="*/ 0 w 680"/>
                <a:gd name="T29" fmla="*/ 340 h 964"/>
                <a:gd name="T30" fmla="*/ 56 w 680"/>
                <a:gd name="T31" fmla="*/ 340 h 964"/>
                <a:gd name="T32" fmla="*/ 56 w 680"/>
                <a:gd name="T33" fmla="*/ 510 h 964"/>
                <a:gd name="T34" fmla="*/ 170 w 680"/>
                <a:gd name="T35" fmla="*/ 510 h 964"/>
                <a:gd name="T36" fmla="*/ 170 w 680"/>
                <a:gd name="T37" fmla="*/ 680 h 964"/>
                <a:gd name="T38" fmla="*/ 340 w 680"/>
                <a:gd name="T39" fmla="*/ 680 h 964"/>
                <a:gd name="T40" fmla="*/ 340 w 680"/>
                <a:gd name="T41" fmla="*/ 737 h 964"/>
                <a:gd name="T42" fmla="*/ 397 w 680"/>
                <a:gd name="T43" fmla="*/ 737 h 964"/>
                <a:gd name="T44" fmla="*/ 397 w 680"/>
                <a:gd name="T45" fmla="*/ 907 h 964"/>
                <a:gd name="T46" fmla="*/ 453 w 680"/>
                <a:gd name="T47" fmla="*/ 907 h 964"/>
                <a:gd name="T48" fmla="*/ 453 w 680"/>
                <a:gd name="T49" fmla="*/ 964 h 964"/>
                <a:gd name="T50" fmla="*/ 567 w 680"/>
                <a:gd name="T51" fmla="*/ 964 h 964"/>
                <a:gd name="T52" fmla="*/ 567 w 680"/>
                <a:gd name="T53" fmla="*/ 510 h 964"/>
                <a:gd name="T54" fmla="*/ 623 w 680"/>
                <a:gd name="T55" fmla="*/ 510 h 964"/>
                <a:gd name="T56" fmla="*/ 623 w 680"/>
                <a:gd name="T57" fmla="*/ 453 h 964"/>
                <a:gd name="T58" fmla="*/ 680 w 680"/>
                <a:gd name="T59" fmla="*/ 453 h 964"/>
                <a:gd name="T60" fmla="*/ 680 w 680"/>
                <a:gd name="T61" fmla="*/ 397 h 96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80" h="964">
                  <a:moveTo>
                    <a:pt x="680" y="397"/>
                  </a:moveTo>
                  <a:lnTo>
                    <a:pt x="510" y="397"/>
                  </a:lnTo>
                  <a:lnTo>
                    <a:pt x="51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113" y="283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170" y="510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510"/>
                  </a:lnTo>
                  <a:lnTo>
                    <a:pt x="623" y="510"/>
                  </a:lnTo>
                  <a:lnTo>
                    <a:pt x="623" y="453"/>
                  </a:lnTo>
                  <a:lnTo>
                    <a:pt x="680" y="453"/>
                  </a:lnTo>
                  <a:lnTo>
                    <a:pt x="680" y="397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8" name="Freeform 82">
              <a:extLst>
                <a:ext uri="{FF2B5EF4-FFF2-40B4-BE49-F238E27FC236}">
                  <a16:creationId xmlns:a16="http://schemas.microsoft.com/office/drawing/2014/main" id="{510E4D48-3729-4284-8CBE-0EF15EB69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457"/>
              <a:ext cx="57" cy="113"/>
            </a:xfrm>
            <a:custGeom>
              <a:avLst/>
              <a:gdLst>
                <a:gd name="T0" fmla="*/ 57 w 57"/>
                <a:gd name="T1" fmla="*/ 0 h 113"/>
                <a:gd name="T2" fmla="*/ 0 w 57"/>
                <a:gd name="T3" fmla="*/ 0 h 113"/>
                <a:gd name="T4" fmla="*/ 0 w 57"/>
                <a:gd name="T5" fmla="*/ 113 h 113"/>
                <a:gd name="T6" fmla="*/ 57 w 57"/>
                <a:gd name="T7" fmla="*/ 113 h 113"/>
                <a:gd name="T8" fmla="*/ 57 w 57"/>
                <a:gd name="T9" fmla="*/ 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" h="113">
                  <a:moveTo>
                    <a:pt x="5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9" name="Freeform 83">
              <a:extLst>
                <a:ext uri="{FF2B5EF4-FFF2-40B4-BE49-F238E27FC236}">
                  <a16:creationId xmlns:a16="http://schemas.microsoft.com/office/drawing/2014/main" id="{C53CB1A0-98CE-4E26-B850-D26F9703F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060"/>
              <a:ext cx="1248" cy="1077"/>
            </a:xfrm>
            <a:custGeom>
              <a:avLst/>
              <a:gdLst>
                <a:gd name="T0" fmla="*/ 851 w 1248"/>
                <a:gd name="T1" fmla="*/ 0 h 1077"/>
                <a:gd name="T2" fmla="*/ 851 w 1248"/>
                <a:gd name="T3" fmla="*/ 227 h 1077"/>
                <a:gd name="T4" fmla="*/ 907 w 1248"/>
                <a:gd name="T5" fmla="*/ 227 h 1077"/>
                <a:gd name="T6" fmla="*/ 907 w 1248"/>
                <a:gd name="T7" fmla="*/ 397 h 1077"/>
                <a:gd name="T8" fmla="*/ 1021 w 1248"/>
                <a:gd name="T9" fmla="*/ 397 h 1077"/>
                <a:gd name="T10" fmla="*/ 1021 w 1248"/>
                <a:gd name="T11" fmla="*/ 567 h 1077"/>
                <a:gd name="T12" fmla="*/ 1191 w 1248"/>
                <a:gd name="T13" fmla="*/ 567 h 1077"/>
                <a:gd name="T14" fmla="*/ 1191 w 1248"/>
                <a:gd name="T15" fmla="*/ 624 h 1077"/>
                <a:gd name="T16" fmla="*/ 1248 w 1248"/>
                <a:gd name="T17" fmla="*/ 624 h 1077"/>
                <a:gd name="T18" fmla="*/ 1248 w 1248"/>
                <a:gd name="T19" fmla="*/ 794 h 1077"/>
                <a:gd name="T20" fmla="*/ 1191 w 1248"/>
                <a:gd name="T21" fmla="*/ 794 h 1077"/>
                <a:gd name="T22" fmla="*/ 1191 w 1248"/>
                <a:gd name="T23" fmla="*/ 964 h 1077"/>
                <a:gd name="T24" fmla="*/ 1134 w 1248"/>
                <a:gd name="T25" fmla="*/ 964 h 1077"/>
                <a:gd name="T26" fmla="*/ 1134 w 1248"/>
                <a:gd name="T27" fmla="*/ 1021 h 1077"/>
                <a:gd name="T28" fmla="*/ 794 w 1248"/>
                <a:gd name="T29" fmla="*/ 1021 h 1077"/>
                <a:gd name="T30" fmla="*/ 794 w 1248"/>
                <a:gd name="T31" fmla="*/ 1077 h 1077"/>
                <a:gd name="T32" fmla="*/ 624 w 1248"/>
                <a:gd name="T33" fmla="*/ 1077 h 1077"/>
                <a:gd name="T34" fmla="*/ 624 w 1248"/>
                <a:gd name="T35" fmla="*/ 1021 h 1077"/>
                <a:gd name="T36" fmla="*/ 340 w 1248"/>
                <a:gd name="T37" fmla="*/ 1021 h 1077"/>
                <a:gd name="T38" fmla="*/ 340 w 1248"/>
                <a:gd name="T39" fmla="*/ 1077 h 1077"/>
                <a:gd name="T40" fmla="*/ 0 w 1248"/>
                <a:gd name="T41" fmla="*/ 1077 h 1077"/>
                <a:gd name="T42" fmla="*/ 0 w 1248"/>
                <a:gd name="T43" fmla="*/ 964 h 1077"/>
                <a:gd name="T44" fmla="*/ 57 w 1248"/>
                <a:gd name="T45" fmla="*/ 964 h 1077"/>
                <a:gd name="T46" fmla="*/ 57 w 1248"/>
                <a:gd name="T47" fmla="*/ 907 h 1077"/>
                <a:gd name="T48" fmla="*/ 114 w 1248"/>
                <a:gd name="T49" fmla="*/ 907 h 1077"/>
                <a:gd name="T50" fmla="*/ 114 w 1248"/>
                <a:gd name="T51" fmla="*/ 851 h 1077"/>
                <a:gd name="T52" fmla="*/ 284 w 1248"/>
                <a:gd name="T53" fmla="*/ 851 h 1077"/>
                <a:gd name="T54" fmla="*/ 284 w 1248"/>
                <a:gd name="T55" fmla="*/ 794 h 1077"/>
                <a:gd name="T56" fmla="*/ 511 w 1248"/>
                <a:gd name="T57" fmla="*/ 794 h 1077"/>
                <a:gd name="T58" fmla="*/ 511 w 1248"/>
                <a:gd name="T59" fmla="*/ 737 h 1077"/>
                <a:gd name="T60" fmla="*/ 454 w 1248"/>
                <a:gd name="T61" fmla="*/ 737 h 1077"/>
                <a:gd name="T62" fmla="*/ 454 w 1248"/>
                <a:gd name="T63" fmla="*/ 680 h 1077"/>
                <a:gd name="T64" fmla="*/ 624 w 1248"/>
                <a:gd name="T65" fmla="*/ 680 h 1077"/>
                <a:gd name="T66" fmla="*/ 624 w 1248"/>
                <a:gd name="T67" fmla="*/ 567 h 1077"/>
                <a:gd name="T68" fmla="*/ 681 w 1248"/>
                <a:gd name="T69" fmla="*/ 567 h 1077"/>
                <a:gd name="T70" fmla="*/ 681 w 1248"/>
                <a:gd name="T71" fmla="*/ 510 h 1077"/>
                <a:gd name="T72" fmla="*/ 567 w 1248"/>
                <a:gd name="T73" fmla="*/ 510 h 1077"/>
                <a:gd name="T74" fmla="*/ 567 w 1248"/>
                <a:gd name="T75" fmla="*/ 567 h 1077"/>
                <a:gd name="T76" fmla="*/ 397 w 1248"/>
                <a:gd name="T77" fmla="*/ 567 h 1077"/>
                <a:gd name="T78" fmla="*/ 397 w 1248"/>
                <a:gd name="T79" fmla="*/ 510 h 1077"/>
                <a:gd name="T80" fmla="*/ 511 w 1248"/>
                <a:gd name="T81" fmla="*/ 510 h 1077"/>
                <a:gd name="T82" fmla="*/ 511 w 1248"/>
                <a:gd name="T83" fmla="*/ 454 h 1077"/>
                <a:gd name="T84" fmla="*/ 340 w 1248"/>
                <a:gd name="T85" fmla="*/ 454 h 1077"/>
                <a:gd name="T86" fmla="*/ 340 w 1248"/>
                <a:gd name="T87" fmla="*/ 510 h 1077"/>
                <a:gd name="T88" fmla="*/ 284 w 1248"/>
                <a:gd name="T89" fmla="*/ 510 h 1077"/>
                <a:gd name="T90" fmla="*/ 284 w 1248"/>
                <a:gd name="T91" fmla="*/ 340 h 1077"/>
                <a:gd name="T92" fmla="*/ 511 w 1248"/>
                <a:gd name="T93" fmla="*/ 340 h 1077"/>
                <a:gd name="T94" fmla="*/ 511 w 1248"/>
                <a:gd name="T95" fmla="*/ 284 h 1077"/>
                <a:gd name="T96" fmla="*/ 567 w 1248"/>
                <a:gd name="T97" fmla="*/ 284 h 1077"/>
                <a:gd name="T98" fmla="*/ 567 w 1248"/>
                <a:gd name="T99" fmla="*/ 227 h 1077"/>
                <a:gd name="T100" fmla="*/ 624 w 1248"/>
                <a:gd name="T101" fmla="*/ 227 h 1077"/>
                <a:gd name="T102" fmla="*/ 624 w 1248"/>
                <a:gd name="T103" fmla="*/ 113 h 1077"/>
                <a:gd name="T104" fmla="*/ 681 w 1248"/>
                <a:gd name="T105" fmla="*/ 113 h 1077"/>
                <a:gd name="T106" fmla="*/ 681 w 1248"/>
                <a:gd name="T107" fmla="*/ 57 h 1077"/>
                <a:gd name="T108" fmla="*/ 794 w 1248"/>
                <a:gd name="T109" fmla="*/ 57 h 1077"/>
                <a:gd name="T110" fmla="*/ 794 w 1248"/>
                <a:gd name="T111" fmla="*/ 0 h 1077"/>
                <a:gd name="T112" fmla="*/ 851 w 1248"/>
                <a:gd name="T113" fmla="*/ 0 h 107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48" h="1077">
                  <a:moveTo>
                    <a:pt x="851" y="0"/>
                  </a:moveTo>
                  <a:lnTo>
                    <a:pt x="851" y="227"/>
                  </a:lnTo>
                  <a:lnTo>
                    <a:pt x="907" y="227"/>
                  </a:lnTo>
                  <a:lnTo>
                    <a:pt x="907" y="397"/>
                  </a:lnTo>
                  <a:lnTo>
                    <a:pt x="1021" y="397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964"/>
                  </a:lnTo>
                  <a:lnTo>
                    <a:pt x="1134" y="964"/>
                  </a:lnTo>
                  <a:lnTo>
                    <a:pt x="1134" y="1021"/>
                  </a:lnTo>
                  <a:lnTo>
                    <a:pt x="794" y="1021"/>
                  </a:lnTo>
                  <a:lnTo>
                    <a:pt x="794" y="1077"/>
                  </a:lnTo>
                  <a:lnTo>
                    <a:pt x="624" y="1077"/>
                  </a:lnTo>
                  <a:lnTo>
                    <a:pt x="624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0" y="107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454" y="737"/>
                  </a:lnTo>
                  <a:lnTo>
                    <a:pt x="454" y="680"/>
                  </a:lnTo>
                  <a:lnTo>
                    <a:pt x="624" y="680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511" y="510"/>
                  </a:lnTo>
                  <a:lnTo>
                    <a:pt x="511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511" y="340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7" name="Group 84">
            <a:extLst>
              <a:ext uri="{FF2B5EF4-FFF2-40B4-BE49-F238E27FC236}">
                <a16:creationId xmlns:a16="http://schemas.microsoft.com/office/drawing/2014/main" id="{588450EF-4EC1-4A18-864E-D775501D5ADC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6148" name="Group 85">
              <a:extLst>
                <a:ext uri="{FF2B5EF4-FFF2-40B4-BE49-F238E27FC236}">
                  <a16:creationId xmlns:a16="http://schemas.microsoft.com/office/drawing/2014/main" id="{80CED7DD-D697-4EC7-AEF4-3D58E6C8A5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6358" name="WordArt 86">
                <a:extLst>
                  <a:ext uri="{FF2B5EF4-FFF2-40B4-BE49-F238E27FC236}">
                    <a16:creationId xmlns:a16="http://schemas.microsoft.com/office/drawing/2014/main" id="{97C1236C-6F83-4D9A-89BD-3E7ABCE48F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6359" name="WordArt 87">
                <a:extLst>
                  <a:ext uri="{FF2B5EF4-FFF2-40B4-BE49-F238E27FC236}">
                    <a16:creationId xmlns:a16="http://schemas.microsoft.com/office/drawing/2014/main" id="{28786F74-7746-42BD-8E92-52B001A0FE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6149" name="Group 88">
              <a:extLst>
                <a:ext uri="{FF2B5EF4-FFF2-40B4-BE49-F238E27FC236}">
                  <a16:creationId xmlns:a16="http://schemas.microsoft.com/office/drawing/2014/main" id="{56C7DC90-FCAE-4C4F-9218-BAD50A9AEF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6356" name="WordArt 89">
                <a:extLst>
                  <a:ext uri="{FF2B5EF4-FFF2-40B4-BE49-F238E27FC236}">
                    <a16:creationId xmlns:a16="http://schemas.microsoft.com/office/drawing/2014/main" id="{33D9CFE7-EA1B-4D86-9026-0BB34700D3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6357" name="WordArt 90">
                <a:extLst>
                  <a:ext uri="{FF2B5EF4-FFF2-40B4-BE49-F238E27FC236}">
                    <a16:creationId xmlns:a16="http://schemas.microsoft.com/office/drawing/2014/main" id="{A005C5DE-8337-48D0-8633-0AE45B5118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6150" name="Group 91">
              <a:extLst>
                <a:ext uri="{FF2B5EF4-FFF2-40B4-BE49-F238E27FC236}">
                  <a16:creationId xmlns:a16="http://schemas.microsoft.com/office/drawing/2014/main" id="{ADDE38CF-3700-434B-AE00-636A3FB97F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6354" name="WordArt 92">
                <a:extLst>
                  <a:ext uri="{FF2B5EF4-FFF2-40B4-BE49-F238E27FC236}">
                    <a16:creationId xmlns:a16="http://schemas.microsoft.com/office/drawing/2014/main" id="{7CB4A7BE-D055-454C-A982-6EA8397392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6355" name="WordArt 93">
                <a:extLst>
                  <a:ext uri="{FF2B5EF4-FFF2-40B4-BE49-F238E27FC236}">
                    <a16:creationId xmlns:a16="http://schemas.microsoft.com/office/drawing/2014/main" id="{268311F2-0034-465C-8449-01FA06602D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6151" name="Group 94">
              <a:extLst>
                <a:ext uri="{FF2B5EF4-FFF2-40B4-BE49-F238E27FC236}">
                  <a16:creationId xmlns:a16="http://schemas.microsoft.com/office/drawing/2014/main" id="{DB94B90D-E64A-45CA-8F7C-658538D70E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6352" name="WordArt 95">
                <a:extLst>
                  <a:ext uri="{FF2B5EF4-FFF2-40B4-BE49-F238E27FC236}">
                    <a16:creationId xmlns:a16="http://schemas.microsoft.com/office/drawing/2014/main" id="{1B9BA75C-16B0-4DC1-8332-1766D77925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6353" name="WordArt 96">
                <a:extLst>
                  <a:ext uri="{FF2B5EF4-FFF2-40B4-BE49-F238E27FC236}">
                    <a16:creationId xmlns:a16="http://schemas.microsoft.com/office/drawing/2014/main" id="{F58F20DA-290E-41E6-8F9F-536EE2F3F5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6152" name="Group 97">
              <a:extLst>
                <a:ext uri="{FF2B5EF4-FFF2-40B4-BE49-F238E27FC236}">
                  <a16:creationId xmlns:a16="http://schemas.microsoft.com/office/drawing/2014/main" id="{A9C87987-5465-4947-BBD0-02547F71DC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6350" name="WordArt 98">
                <a:extLst>
                  <a:ext uri="{FF2B5EF4-FFF2-40B4-BE49-F238E27FC236}">
                    <a16:creationId xmlns:a16="http://schemas.microsoft.com/office/drawing/2014/main" id="{873B2578-78A9-4A4A-99E7-BBDEBFD5F1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6351" name="WordArt 99">
                <a:extLst>
                  <a:ext uri="{FF2B5EF4-FFF2-40B4-BE49-F238E27FC236}">
                    <a16:creationId xmlns:a16="http://schemas.microsoft.com/office/drawing/2014/main" id="{1D0F1EEF-4AC3-4AFA-9B19-ACC5A35EBC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6153" name="Group 100">
              <a:extLst>
                <a:ext uri="{FF2B5EF4-FFF2-40B4-BE49-F238E27FC236}">
                  <a16:creationId xmlns:a16="http://schemas.microsoft.com/office/drawing/2014/main" id="{6716716A-C3AA-46AD-9AC2-3B1BEF527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6348" name="WordArt 101">
                <a:extLst>
                  <a:ext uri="{FF2B5EF4-FFF2-40B4-BE49-F238E27FC236}">
                    <a16:creationId xmlns:a16="http://schemas.microsoft.com/office/drawing/2014/main" id="{7793CE50-3BE0-4270-AEC7-12C78E6609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6349" name="WordArt 102">
                <a:extLst>
                  <a:ext uri="{FF2B5EF4-FFF2-40B4-BE49-F238E27FC236}">
                    <a16:creationId xmlns:a16="http://schemas.microsoft.com/office/drawing/2014/main" id="{4D7F7DB2-BEC0-469A-AB3F-DFAA8B60F5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6154" name="Group 103">
              <a:extLst>
                <a:ext uri="{FF2B5EF4-FFF2-40B4-BE49-F238E27FC236}">
                  <a16:creationId xmlns:a16="http://schemas.microsoft.com/office/drawing/2014/main" id="{FE6EBC47-0DF0-4845-A4FD-3766112301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6346" name="WordArt 104">
                <a:extLst>
                  <a:ext uri="{FF2B5EF4-FFF2-40B4-BE49-F238E27FC236}">
                    <a16:creationId xmlns:a16="http://schemas.microsoft.com/office/drawing/2014/main" id="{E6E11F2A-162B-4117-A8AF-B25D515B81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6347" name="WordArt 105">
                <a:extLst>
                  <a:ext uri="{FF2B5EF4-FFF2-40B4-BE49-F238E27FC236}">
                    <a16:creationId xmlns:a16="http://schemas.microsoft.com/office/drawing/2014/main" id="{1A63EF92-E9CC-426F-A4DC-C9C4EA12B3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6155" name="Group 106">
              <a:extLst>
                <a:ext uri="{FF2B5EF4-FFF2-40B4-BE49-F238E27FC236}">
                  <a16:creationId xmlns:a16="http://schemas.microsoft.com/office/drawing/2014/main" id="{40622FDD-8B43-4EAF-A3EA-562267087A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6344" name="WordArt 107">
                <a:extLst>
                  <a:ext uri="{FF2B5EF4-FFF2-40B4-BE49-F238E27FC236}">
                    <a16:creationId xmlns:a16="http://schemas.microsoft.com/office/drawing/2014/main" id="{B1494AE5-CC7D-46A0-9CB2-F7471F7D26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6345" name="WordArt 108">
                <a:extLst>
                  <a:ext uri="{FF2B5EF4-FFF2-40B4-BE49-F238E27FC236}">
                    <a16:creationId xmlns:a16="http://schemas.microsoft.com/office/drawing/2014/main" id="{9BAF8FF6-D2B0-4775-AF1E-EB759C2CC9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6156" name="Group 109">
              <a:extLst>
                <a:ext uri="{FF2B5EF4-FFF2-40B4-BE49-F238E27FC236}">
                  <a16:creationId xmlns:a16="http://schemas.microsoft.com/office/drawing/2014/main" id="{182F69F0-8E54-4396-B873-5D35DD4D89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6342" name="WordArt 110">
                <a:extLst>
                  <a:ext uri="{FF2B5EF4-FFF2-40B4-BE49-F238E27FC236}">
                    <a16:creationId xmlns:a16="http://schemas.microsoft.com/office/drawing/2014/main" id="{36BEB81D-6592-43F2-B403-90421A6FD7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6343" name="WordArt 111">
                <a:extLst>
                  <a:ext uri="{FF2B5EF4-FFF2-40B4-BE49-F238E27FC236}">
                    <a16:creationId xmlns:a16="http://schemas.microsoft.com/office/drawing/2014/main" id="{0E65372E-DA3D-44D6-85A1-28648B3114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6157" name="Group 112">
              <a:extLst>
                <a:ext uri="{FF2B5EF4-FFF2-40B4-BE49-F238E27FC236}">
                  <a16:creationId xmlns:a16="http://schemas.microsoft.com/office/drawing/2014/main" id="{93153C68-1303-4203-AFA6-618D0C164D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6340" name="WordArt 113">
                <a:extLst>
                  <a:ext uri="{FF2B5EF4-FFF2-40B4-BE49-F238E27FC236}">
                    <a16:creationId xmlns:a16="http://schemas.microsoft.com/office/drawing/2014/main" id="{FDE14681-022C-4043-9FA8-A8A5FF9F66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6341" name="WordArt 114">
                <a:extLst>
                  <a:ext uri="{FF2B5EF4-FFF2-40B4-BE49-F238E27FC236}">
                    <a16:creationId xmlns:a16="http://schemas.microsoft.com/office/drawing/2014/main" id="{A64A85A0-4A48-4382-9985-2309FA812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6158" name="Group 115">
              <a:extLst>
                <a:ext uri="{FF2B5EF4-FFF2-40B4-BE49-F238E27FC236}">
                  <a16:creationId xmlns:a16="http://schemas.microsoft.com/office/drawing/2014/main" id="{E7A4DA82-DC18-4720-995B-42DE680D5F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6338" name="WordArt 116">
                <a:extLst>
                  <a:ext uri="{FF2B5EF4-FFF2-40B4-BE49-F238E27FC236}">
                    <a16:creationId xmlns:a16="http://schemas.microsoft.com/office/drawing/2014/main" id="{0D2DA0D9-479B-4AA3-91D6-D97C950DA6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6339" name="WordArt 117">
                <a:extLst>
                  <a:ext uri="{FF2B5EF4-FFF2-40B4-BE49-F238E27FC236}">
                    <a16:creationId xmlns:a16="http://schemas.microsoft.com/office/drawing/2014/main" id="{2F338287-5C77-483C-8C2B-1798EDB064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6159" name="Group 118">
              <a:extLst>
                <a:ext uri="{FF2B5EF4-FFF2-40B4-BE49-F238E27FC236}">
                  <a16:creationId xmlns:a16="http://schemas.microsoft.com/office/drawing/2014/main" id="{7A131C67-9178-42E7-BF4A-78FDFBA323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6336" name="WordArt 119">
                <a:extLst>
                  <a:ext uri="{FF2B5EF4-FFF2-40B4-BE49-F238E27FC236}">
                    <a16:creationId xmlns:a16="http://schemas.microsoft.com/office/drawing/2014/main" id="{8166E4FD-130C-4A6A-9DC8-2DDDEA260F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6337" name="WordArt 120">
                <a:extLst>
                  <a:ext uri="{FF2B5EF4-FFF2-40B4-BE49-F238E27FC236}">
                    <a16:creationId xmlns:a16="http://schemas.microsoft.com/office/drawing/2014/main" id="{09B3CB57-E727-4214-BBA6-1EF428EE4C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sp>
          <p:nvSpPr>
            <p:cNvPr id="6160" name="WordArt 121">
              <a:extLst>
                <a:ext uri="{FF2B5EF4-FFF2-40B4-BE49-F238E27FC236}">
                  <a16:creationId xmlns:a16="http://schemas.microsoft.com/office/drawing/2014/main" id="{BE423A14-86A5-41EC-B81C-03D963C93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25" y="2202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254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吉富町</a:t>
              </a:r>
            </a:p>
          </p:txBody>
        </p:sp>
        <p:grpSp>
          <p:nvGrpSpPr>
            <p:cNvPr id="6161" name="Group 122">
              <a:extLst>
                <a:ext uri="{FF2B5EF4-FFF2-40B4-BE49-F238E27FC236}">
                  <a16:creationId xmlns:a16="http://schemas.microsoft.com/office/drawing/2014/main" id="{90C1AC43-8F49-4C69-8A13-284EF02D4B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6334" name="WordArt 123">
                <a:extLst>
                  <a:ext uri="{FF2B5EF4-FFF2-40B4-BE49-F238E27FC236}">
                    <a16:creationId xmlns:a16="http://schemas.microsoft.com/office/drawing/2014/main" id="{D00B6D4E-55C6-4BC0-B394-21F179859B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6335" name="WordArt 124">
                <a:extLst>
                  <a:ext uri="{FF2B5EF4-FFF2-40B4-BE49-F238E27FC236}">
                    <a16:creationId xmlns:a16="http://schemas.microsoft.com/office/drawing/2014/main" id="{84D2C8E0-84ED-4027-8B1F-6BAE9675BF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6162" name="Group 125">
              <a:extLst>
                <a:ext uri="{FF2B5EF4-FFF2-40B4-BE49-F238E27FC236}">
                  <a16:creationId xmlns:a16="http://schemas.microsoft.com/office/drawing/2014/main" id="{D0657DEA-3867-494D-B48B-FDE7F15996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6332" name="WordArt 126">
                <a:extLst>
                  <a:ext uri="{FF2B5EF4-FFF2-40B4-BE49-F238E27FC236}">
                    <a16:creationId xmlns:a16="http://schemas.microsoft.com/office/drawing/2014/main" id="{3F6F387D-62BD-4C87-AC0F-40B82C06C9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6333" name="WordArt 127">
                <a:extLst>
                  <a:ext uri="{FF2B5EF4-FFF2-40B4-BE49-F238E27FC236}">
                    <a16:creationId xmlns:a16="http://schemas.microsoft.com/office/drawing/2014/main" id="{8E8BD767-84AC-4B15-9074-D47B0F4432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6163" name="Group 128">
              <a:extLst>
                <a:ext uri="{FF2B5EF4-FFF2-40B4-BE49-F238E27FC236}">
                  <a16:creationId xmlns:a16="http://schemas.microsoft.com/office/drawing/2014/main" id="{25D1C427-7951-4AA3-B4F6-8F382322EA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6330" name="WordArt 129">
                <a:extLst>
                  <a:ext uri="{FF2B5EF4-FFF2-40B4-BE49-F238E27FC236}">
                    <a16:creationId xmlns:a16="http://schemas.microsoft.com/office/drawing/2014/main" id="{6F56A0CE-4C11-4E24-A699-DF1EACEA6B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6331" name="WordArt 130">
                <a:extLst>
                  <a:ext uri="{FF2B5EF4-FFF2-40B4-BE49-F238E27FC236}">
                    <a16:creationId xmlns:a16="http://schemas.microsoft.com/office/drawing/2014/main" id="{297BFBDA-4F4B-432C-9EC0-6AEF4FCC4E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sp>
          <p:nvSpPr>
            <p:cNvPr id="6164" name="WordArt 131">
              <a:extLst>
                <a:ext uri="{FF2B5EF4-FFF2-40B4-BE49-F238E27FC236}">
                  <a16:creationId xmlns:a16="http://schemas.microsoft.com/office/drawing/2014/main" id="{A6C9AA88-2A94-4C22-828E-F0161E876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26" y="220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吉富町</a:t>
              </a:r>
            </a:p>
          </p:txBody>
        </p:sp>
        <p:grpSp>
          <p:nvGrpSpPr>
            <p:cNvPr id="6165" name="Group 135">
              <a:extLst>
                <a:ext uri="{FF2B5EF4-FFF2-40B4-BE49-F238E27FC236}">
                  <a16:creationId xmlns:a16="http://schemas.microsoft.com/office/drawing/2014/main" id="{9F3FF51D-D3D3-42A8-822A-35E77864F0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6328" name="WordArt 136">
                <a:extLst>
                  <a:ext uri="{FF2B5EF4-FFF2-40B4-BE49-F238E27FC236}">
                    <a16:creationId xmlns:a16="http://schemas.microsoft.com/office/drawing/2014/main" id="{A94C1F4C-8B79-4B19-9526-7FD7FA5499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6329" name="WordArt 137">
                <a:extLst>
                  <a:ext uri="{FF2B5EF4-FFF2-40B4-BE49-F238E27FC236}">
                    <a16:creationId xmlns:a16="http://schemas.microsoft.com/office/drawing/2014/main" id="{EE74FF1D-F36C-477D-B6A8-3C807BFE1C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6166" name="Group 138">
              <a:extLst>
                <a:ext uri="{FF2B5EF4-FFF2-40B4-BE49-F238E27FC236}">
                  <a16:creationId xmlns:a16="http://schemas.microsoft.com/office/drawing/2014/main" id="{886ECE71-CBC0-4CD2-B3E9-606413263A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6326" name="WordArt 139">
                <a:extLst>
                  <a:ext uri="{FF2B5EF4-FFF2-40B4-BE49-F238E27FC236}">
                    <a16:creationId xmlns:a16="http://schemas.microsoft.com/office/drawing/2014/main" id="{FE45620C-203E-498F-8875-55A083A8D5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6327" name="WordArt 140">
                <a:extLst>
                  <a:ext uri="{FF2B5EF4-FFF2-40B4-BE49-F238E27FC236}">
                    <a16:creationId xmlns:a16="http://schemas.microsoft.com/office/drawing/2014/main" id="{945673C6-7BBE-4547-8E4D-BE33BE49EF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6167" name="Group 141">
              <a:extLst>
                <a:ext uri="{FF2B5EF4-FFF2-40B4-BE49-F238E27FC236}">
                  <a16:creationId xmlns:a16="http://schemas.microsoft.com/office/drawing/2014/main" id="{DFE6A407-9EE0-4D1F-B8A5-B3E3E09645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6324" name="WordArt 142">
                <a:extLst>
                  <a:ext uri="{FF2B5EF4-FFF2-40B4-BE49-F238E27FC236}">
                    <a16:creationId xmlns:a16="http://schemas.microsoft.com/office/drawing/2014/main" id="{7F0580F1-8161-49F5-A522-6B68D50F12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6325" name="WordArt 143">
                <a:extLst>
                  <a:ext uri="{FF2B5EF4-FFF2-40B4-BE49-F238E27FC236}">
                    <a16:creationId xmlns:a16="http://schemas.microsoft.com/office/drawing/2014/main" id="{CDC31207-5AB5-41D8-9DC9-D9726E7C5C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6168" name="Group 144">
              <a:extLst>
                <a:ext uri="{FF2B5EF4-FFF2-40B4-BE49-F238E27FC236}">
                  <a16:creationId xmlns:a16="http://schemas.microsoft.com/office/drawing/2014/main" id="{F61C5055-6F40-4A33-BBF8-714CB6CE3F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6322" name="WordArt 145">
                <a:extLst>
                  <a:ext uri="{FF2B5EF4-FFF2-40B4-BE49-F238E27FC236}">
                    <a16:creationId xmlns:a16="http://schemas.microsoft.com/office/drawing/2014/main" id="{E385F31F-6A0D-4487-AA76-8803BD1546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6323" name="WordArt 146">
                <a:extLst>
                  <a:ext uri="{FF2B5EF4-FFF2-40B4-BE49-F238E27FC236}">
                    <a16:creationId xmlns:a16="http://schemas.microsoft.com/office/drawing/2014/main" id="{681F15B3-947B-46DA-83C6-A2238E8A44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6169" name="Group 147">
              <a:extLst>
                <a:ext uri="{FF2B5EF4-FFF2-40B4-BE49-F238E27FC236}">
                  <a16:creationId xmlns:a16="http://schemas.microsoft.com/office/drawing/2014/main" id="{0283E4FC-3DFD-4C44-84DE-476A38E21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6320" name="WordArt 148">
                <a:extLst>
                  <a:ext uri="{FF2B5EF4-FFF2-40B4-BE49-F238E27FC236}">
                    <a16:creationId xmlns:a16="http://schemas.microsoft.com/office/drawing/2014/main" id="{D51EBE46-0442-4B8C-A459-21B06EE9A4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6321" name="WordArt 149">
                <a:extLst>
                  <a:ext uri="{FF2B5EF4-FFF2-40B4-BE49-F238E27FC236}">
                    <a16:creationId xmlns:a16="http://schemas.microsoft.com/office/drawing/2014/main" id="{861AE3B9-C35B-4B18-BDF3-51123EF143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6170" name="Group 150">
              <a:extLst>
                <a:ext uri="{FF2B5EF4-FFF2-40B4-BE49-F238E27FC236}">
                  <a16:creationId xmlns:a16="http://schemas.microsoft.com/office/drawing/2014/main" id="{5FAF9E4E-B068-4612-8D09-E52E3A97FA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6318" name="WordArt 151">
                <a:extLst>
                  <a:ext uri="{FF2B5EF4-FFF2-40B4-BE49-F238E27FC236}">
                    <a16:creationId xmlns:a16="http://schemas.microsoft.com/office/drawing/2014/main" id="{D97A8370-F8F9-4061-8F49-F640135D4D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6319" name="WordArt 152">
                <a:extLst>
                  <a:ext uri="{FF2B5EF4-FFF2-40B4-BE49-F238E27FC236}">
                    <a16:creationId xmlns:a16="http://schemas.microsoft.com/office/drawing/2014/main" id="{89479A1A-5FF3-41FC-B273-F3ED115AEE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6171" name="Group 153">
              <a:extLst>
                <a:ext uri="{FF2B5EF4-FFF2-40B4-BE49-F238E27FC236}">
                  <a16:creationId xmlns:a16="http://schemas.microsoft.com/office/drawing/2014/main" id="{819310C9-E3E9-4B82-98CB-0E6853FA99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6316" name="WordArt 154">
                <a:extLst>
                  <a:ext uri="{FF2B5EF4-FFF2-40B4-BE49-F238E27FC236}">
                    <a16:creationId xmlns:a16="http://schemas.microsoft.com/office/drawing/2014/main" id="{4DFCD834-BDDA-4C2F-B187-E6A6D0F06F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6317" name="WordArt 155">
                <a:extLst>
                  <a:ext uri="{FF2B5EF4-FFF2-40B4-BE49-F238E27FC236}">
                    <a16:creationId xmlns:a16="http://schemas.microsoft.com/office/drawing/2014/main" id="{85A56AB5-4916-47D9-AEAE-0B59D9B019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6172" name="Group 156">
              <a:extLst>
                <a:ext uri="{FF2B5EF4-FFF2-40B4-BE49-F238E27FC236}">
                  <a16:creationId xmlns:a16="http://schemas.microsoft.com/office/drawing/2014/main" id="{2AC497E5-650D-499B-809F-D259D41329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6314" name="WordArt 157">
                <a:extLst>
                  <a:ext uri="{FF2B5EF4-FFF2-40B4-BE49-F238E27FC236}">
                    <a16:creationId xmlns:a16="http://schemas.microsoft.com/office/drawing/2014/main" id="{CD2F227C-4F8C-4D19-AE13-AE0C66B1BC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6315" name="WordArt 158">
                <a:extLst>
                  <a:ext uri="{FF2B5EF4-FFF2-40B4-BE49-F238E27FC236}">
                    <a16:creationId xmlns:a16="http://schemas.microsoft.com/office/drawing/2014/main" id="{014F47D0-A82A-4164-AE5D-99C10A665B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6173" name="Group 159">
              <a:extLst>
                <a:ext uri="{FF2B5EF4-FFF2-40B4-BE49-F238E27FC236}">
                  <a16:creationId xmlns:a16="http://schemas.microsoft.com/office/drawing/2014/main" id="{57FFA3C4-D761-401F-8D65-BE2388DFCA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6312" name="WordArt 160">
                <a:extLst>
                  <a:ext uri="{FF2B5EF4-FFF2-40B4-BE49-F238E27FC236}">
                    <a16:creationId xmlns:a16="http://schemas.microsoft.com/office/drawing/2014/main" id="{0D09E39F-6F00-4988-B0DF-65A5524764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6313" name="WordArt 161">
                <a:extLst>
                  <a:ext uri="{FF2B5EF4-FFF2-40B4-BE49-F238E27FC236}">
                    <a16:creationId xmlns:a16="http://schemas.microsoft.com/office/drawing/2014/main" id="{A5566977-B6E8-430C-B4D2-16E8D5C552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6174" name="Group 162">
              <a:extLst>
                <a:ext uri="{FF2B5EF4-FFF2-40B4-BE49-F238E27FC236}">
                  <a16:creationId xmlns:a16="http://schemas.microsoft.com/office/drawing/2014/main" id="{6D9EC7F4-05B1-41B1-9B54-FA8D74353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6310" name="WordArt 163">
                <a:extLst>
                  <a:ext uri="{FF2B5EF4-FFF2-40B4-BE49-F238E27FC236}">
                    <a16:creationId xmlns:a16="http://schemas.microsoft.com/office/drawing/2014/main" id="{2D500B7A-96A1-43A5-BDDB-61AD40B317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6311" name="WordArt 164">
                <a:extLst>
                  <a:ext uri="{FF2B5EF4-FFF2-40B4-BE49-F238E27FC236}">
                    <a16:creationId xmlns:a16="http://schemas.microsoft.com/office/drawing/2014/main" id="{96FE3522-B2E7-495D-8E99-E1B2C7FD4B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6175" name="Group 165">
              <a:extLst>
                <a:ext uri="{FF2B5EF4-FFF2-40B4-BE49-F238E27FC236}">
                  <a16:creationId xmlns:a16="http://schemas.microsoft.com/office/drawing/2014/main" id="{6CB7DF8A-C419-4C0F-ABAE-55E147ED9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6308" name="WordArt 166">
                <a:extLst>
                  <a:ext uri="{FF2B5EF4-FFF2-40B4-BE49-F238E27FC236}">
                    <a16:creationId xmlns:a16="http://schemas.microsoft.com/office/drawing/2014/main" id="{F2FDFFE4-E3AA-41B1-A2E0-3EADCE2C95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6309" name="WordArt 167">
                <a:extLst>
                  <a:ext uri="{FF2B5EF4-FFF2-40B4-BE49-F238E27FC236}">
                    <a16:creationId xmlns:a16="http://schemas.microsoft.com/office/drawing/2014/main" id="{AC0E4018-D5DE-42DE-9375-1960A172D2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6176" name="Group 168">
              <a:extLst>
                <a:ext uri="{FF2B5EF4-FFF2-40B4-BE49-F238E27FC236}">
                  <a16:creationId xmlns:a16="http://schemas.microsoft.com/office/drawing/2014/main" id="{E674ACC1-A61F-43AE-8CB5-F49EE510C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6306" name="WordArt 169">
                <a:extLst>
                  <a:ext uri="{FF2B5EF4-FFF2-40B4-BE49-F238E27FC236}">
                    <a16:creationId xmlns:a16="http://schemas.microsoft.com/office/drawing/2014/main" id="{988716BE-4432-41E7-AE0C-851966395E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6307" name="WordArt 170">
                <a:extLst>
                  <a:ext uri="{FF2B5EF4-FFF2-40B4-BE49-F238E27FC236}">
                    <a16:creationId xmlns:a16="http://schemas.microsoft.com/office/drawing/2014/main" id="{D0514783-74BE-491B-B458-5DA88C886C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6177" name="Group 171">
              <a:extLst>
                <a:ext uri="{FF2B5EF4-FFF2-40B4-BE49-F238E27FC236}">
                  <a16:creationId xmlns:a16="http://schemas.microsoft.com/office/drawing/2014/main" id="{08446912-26CB-4CF3-8AD5-F0077212A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6304" name="WordArt 172">
                <a:extLst>
                  <a:ext uri="{FF2B5EF4-FFF2-40B4-BE49-F238E27FC236}">
                    <a16:creationId xmlns:a16="http://schemas.microsoft.com/office/drawing/2014/main" id="{CCFA6EA8-6502-4419-8F7A-706A3C0F96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6305" name="WordArt 173">
                <a:extLst>
                  <a:ext uri="{FF2B5EF4-FFF2-40B4-BE49-F238E27FC236}">
                    <a16:creationId xmlns:a16="http://schemas.microsoft.com/office/drawing/2014/main" id="{101BAFB8-A0DF-447A-A95D-C0D31B9A20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6178" name="Group 174">
              <a:extLst>
                <a:ext uri="{FF2B5EF4-FFF2-40B4-BE49-F238E27FC236}">
                  <a16:creationId xmlns:a16="http://schemas.microsoft.com/office/drawing/2014/main" id="{B719761F-2F62-4F6E-8E0C-1D1E3E0B60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6302" name="WordArt 175">
                <a:extLst>
                  <a:ext uri="{FF2B5EF4-FFF2-40B4-BE49-F238E27FC236}">
                    <a16:creationId xmlns:a16="http://schemas.microsoft.com/office/drawing/2014/main" id="{0229B48B-E76D-42F0-97E7-21F1A99546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6303" name="WordArt 176">
                <a:extLst>
                  <a:ext uri="{FF2B5EF4-FFF2-40B4-BE49-F238E27FC236}">
                    <a16:creationId xmlns:a16="http://schemas.microsoft.com/office/drawing/2014/main" id="{DAAAC138-A930-44E0-8B23-8829668B1E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6179" name="Group 177">
              <a:extLst>
                <a:ext uri="{FF2B5EF4-FFF2-40B4-BE49-F238E27FC236}">
                  <a16:creationId xmlns:a16="http://schemas.microsoft.com/office/drawing/2014/main" id="{B52D8469-85E6-459F-B54F-9DC7B9174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6300" name="WordArt 178">
                <a:extLst>
                  <a:ext uri="{FF2B5EF4-FFF2-40B4-BE49-F238E27FC236}">
                    <a16:creationId xmlns:a16="http://schemas.microsoft.com/office/drawing/2014/main" id="{B352B531-7F45-40C5-ABB8-B7630A90AC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6301" name="WordArt 179">
                <a:extLst>
                  <a:ext uri="{FF2B5EF4-FFF2-40B4-BE49-F238E27FC236}">
                    <a16:creationId xmlns:a16="http://schemas.microsoft.com/office/drawing/2014/main" id="{4C321491-4DE7-45AD-94E9-3FBAA74A60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6180" name="Group 180">
              <a:extLst>
                <a:ext uri="{FF2B5EF4-FFF2-40B4-BE49-F238E27FC236}">
                  <a16:creationId xmlns:a16="http://schemas.microsoft.com/office/drawing/2014/main" id="{C4D583EE-C55E-4B13-A61A-759D1902C7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6298" name="WordArt 181">
                <a:extLst>
                  <a:ext uri="{FF2B5EF4-FFF2-40B4-BE49-F238E27FC236}">
                    <a16:creationId xmlns:a16="http://schemas.microsoft.com/office/drawing/2014/main" id="{9BA28237-50E5-408F-AE3B-8D6AEC6E76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6299" name="WordArt 182">
                <a:extLst>
                  <a:ext uri="{FF2B5EF4-FFF2-40B4-BE49-F238E27FC236}">
                    <a16:creationId xmlns:a16="http://schemas.microsoft.com/office/drawing/2014/main" id="{B59B89BA-8361-4E1B-AF89-851E51F25C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6181" name="Group 183">
              <a:extLst>
                <a:ext uri="{FF2B5EF4-FFF2-40B4-BE49-F238E27FC236}">
                  <a16:creationId xmlns:a16="http://schemas.microsoft.com/office/drawing/2014/main" id="{9081919B-D52B-4DF1-80B4-8859EA53AF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6296" name="WordArt 184">
                <a:extLst>
                  <a:ext uri="{FF2B5EF4-FFF2-40B4-BE49-F238E27FC236}">
                    <a16:creationId xmlns:a16="http://schemas.microsoft.com/office/drawing/2014/main" id="{B96CE2A0-D526-49E3-8477-2D125012F0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6297" name="WordArt 185">
                <a:extLst>
                  <a:ext uri="{FF2B5EF4-FFF2-40B4-BE49-F238E27FC236}">
                    <a16:creationId xmlns:a16="http://schemas.microsoft.com/office/drawing/2014/main" id="{5BA8B7EC-E632-4040-B6E1-91F0ED9DEA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6182" name="Group 186">
              <a:extLst>
                <a:ext uri="{FF2B5EF4-FFF2-40B4-BE49-F238E27FC236}">
                  <a16:creationId xmlns:a16="http://schemas.microsoft.com/office/drawing/2014/main" id="{C3B6217E-239C-472D-80F9-EB0C01CA5E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6294" name="WordArt 187">
                <a:extLst>
                  <a:ext uri="{FF2B5EF4-FFF2-40B4-BE49-F238E27FC236}">
                    <a16:creationId xmlns:a16="http://schemas.microsoft.com/office/drawing/2014/main" id="{242AA585-D706-48A8-87AE-2F274C9DA8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6295" name="WordArt 188">
                <a:extLst>
                  <a:ext uri="{FF2B5EF4-FFF2-40B4-BE49-F238E27FC236}">
                    <a16:creationId xmlns:a16="http://schemas.microsoft.com/office/drawing/2014/main" id="{5F859B5F-506C-4B02-B30C-B234D3E418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6183" name="Group 189">
              <a:extLst>
                <a:ext uri="{FF2B5EF4-FFF2-40B4-BE49-F238E27FC236}">
                  <a16:creationId xmlns:a16="http://schemas.microsoft.com/office/drawing/2014/main" id="{F61FFB70-E64D-44F8-B68C-1987597F15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6292" name="WordArt 190">
                <a:extLst>
                  <a:ext uri="{FF2B5EF4-FFF2-40B4-BE49-F238E27FC236}">
                    <a16:creationId xmlns:a16="http://schemas.microsoft.com/office/drawing/2014/main" id="{7669FDE5-A664-4A6D-A0DB-81F9CDDB30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6293" name="WordArt 191">
                <a:extLst>
                  <a:ext uri="{FF2B5EF4-FFF2-40B4-BE49-F238E27FC236}">
                    <a16:creationId xmlns:a16="http://schemas.microsoft.com/office/drawing/2014/main" id="{50FAE5D3-5974-4CE5-A11E-E571A0A06F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6184" name="Group 192">
              <a:extLst>
                <a:ext uri="{FF2B5EF4-FFF2-40B4-BE49-F238E27FC236}">
                  <a16:creationId xmlns:a16="http://schemas.microsoft.com/office/drawing/2014/main" id="{DDF6ED04-C178-4567-83A3-74D596EBAB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6290" name="WordArt 193">
                <a:extLst>
                  <a:ext uri="{FF2B5EF4-FFF2-40B4-BE49-F238E27FC236}">
                    <a16:creationId xmlns:a16="http://schemas.microsoft.com/office/drawing/2014/main" id="{F067F8F4-41C4-48A3-885B-E8C0F5DB07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6291" name="WordArt 194">
                <a:extLst>
                  <a:ext uri="{FF2B5EF4-FFF2-40B4-BE49-F238E27FC236}">
                    <a16:creationId xmlns:a16="http://schemas.microsoft.com/office/drawing/2014/main" id="{909044A9-84B0-4C5E-848C-D1F8034467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6185" name="Group 195">
              <a:extLst>
                <a:ext uri="{FF2B5EF4-FFF2-40B4-BE49-F238E27FC236}">
                  <a16:creationId xmlns:a16="http://schemas.microsoft.com/office/drawing/2014/main" id="{C1341056-D017-452D-A98D-82660E2BD7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6288" name="WordArt 196">
                <a:extLst>
                  <a:ext uri="{FF2B5EF4-FFF2-40B4-BE49-F238E27FC236}">
                    <a16:creationId xmlns:a16="http://schemas.microsoft.com/office/drawing/2014/main" id="{68374B59-6D2B-46C7-9869-20509A6F8E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6289" name="WordArt 197">
                <a:extLst>
                  <a:ext uri="{FF2B5EF4-FFF2-40B4-BE49-F238E27FC236}">
                    <a16:creationId xmlns:a16="http://schemas.microsoft.com/office/drawing/2014/main" id="{E07DE5A3-56F0-4DA5-AC9E-59E5AEBA79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6186" name="Group 198">
              <a:extLst>
                <a:ext uri="{FF2B5EF4-FFF2-40B4-BE49-F238E27FC236}">
                  <a16:creationId xmlns:a16="http://schemas.microsoft.com/office/drawing/2014/main" id="{C5394064-C491-4BEA-97D0-386B674298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6286" name="WordArt 199">
                <a:extLst>
                  <a:ext uri="{FF2B5EF4-FFF2-40B4-BE49-F238E27FC236}">
                    <a16:creationId xmlns:a16="http://schemas.microsoft.com/office/drawing/2014/main" id="{5E09C5E5-7A10-469A-8C33-069A9C40A4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6287" name="WordArt 200">
                <a:extLst>
                  <a:ext uri="{FF2B5EF4-FFF2-40B4-BE49-F238E27FC236}">
                    <a16:creationId xmlns:a16="http://schemas.microsoft.com/office/drawing/2014/main" id="{BBAE7276-CC69-4AEC-9CC5-150E5998DA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6187" name="Group 201">
              <a:extLst>
                <a:ext uri="{FF2B5EF4-FFF2-40B4-BE49-F238E27FC236}">
                  <a16:creationId xmlns:a16="http://schemas.microsoft.com/office/drawing/2014/main" id="{4B3C79F8-D2BE-4E1C-A988-5CA6D5AB00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6284" name="WordArt 202">
                <a:extLst>
                  <a:ext uri="{FF2B5EF4-FFF2-40B4-BE49-F238E27FC236}">
                    <a16:creationId xmlns:a16="http://schemas.microsoft.com/office/drawing/2014/main" id="{29AE6712-E682-4DD0-97EB-D65C1767CB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6285" name="WordArt 203">
                <a:extLst>
                  <a:ext uri="{FF2B5EF4-FFF2-40B4-BE49-F238E27FC236}">
                    <a16:creationId xmlns:a16="http://schemas.microsoft.com/office/drawing/2014/main" id="{90F0EF68-FC08-4771-BF89-77F078F7AA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6188" name="Group 204">
              <a:extLst>
                <a:ext uri="{FF2B5EF4-FFF2-40B4-BE49-F238E27FC236}">
                  <a16:creationId xmlns:a16="http://schemas.microsoft.com/office/drawing/2014/main" id="{E2EE2815-B546-4797-AC92-1CD28E005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6282" name="WordArt 205">
                <a:extLst>
                  <a:ext uri="{FF2B5EF4-FFF2-40B4-BE49-F238E27FC236}">
                    <a16:creationId xmlns:a16="http://schemas.microsoft.com/office/drawing/2014/main" id="{A0EBF0E2-B57C-4685-BB43-8E27238D73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6283" name="WordArt 206">
                <a:extLst>
                  <a:ext uri="{FF2B5EF4-FFF2-40B4-BE49-F238E27FC236}">
                    <a16:creationId xmlns:a16="http://schemas.microsoft.com/office/drawing/2014/main" id="{5E12943A-A1CE-4D15-AEEA-E29B466DC4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6189" name="Group 207">
              <a:extLst>
                <a:ext uri="{FF2B5EF4-FFF2-40B4-BE49-F238E27FC236}">
                  <a16:creationId xmlns:a16="http://schemas.microsoft.com/office/drawing/2014/main" id="{A2B9EC3A-7305-4C80-82C8-3B6F72365B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6280" name="WordArt 208">
                <a:extLst>
                  <a:ext uri="{FF2B5EF4-FFF2-40B4-BE49-F238E27FC236}">
                    <a16:creationId xmlns:a16="http://schemas.microsoft.com/office/drawing/2014/main" id="{6F5B40BD-46C9-4CBF-B008-8525100C6F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6281" name="WordArt 209">
                <a:extLst>
                  <a:ext uri="{FF2B5EF4-FFF2-40B4-BE49-F238E27FC236}">
                    <a16:creationId xmlns:a16="http://schemas.microsoft.com/office/drawing/2014/main" id="{D7487934-CF70-4171-8746-98C09ACB56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6190" name="Group 210">
              <a:extLst>
                <a:ext uri="{FF2B5EF4-FFF2-40B4-BE49-F238E27FC236}">
                  <a16:creationId xmlns:a16="http://schemas.microsoft.com/office/drawing/2014/main" id="{D23CEE79-25FE-4C6D-AC8D-B1B43BAAE0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6278" name="WordArt 211">
                <a:extLst>
                  <a:ext uri="{FF2B5EF4-FFF2-40B4-BE49-F238E27FC236}">
                    <a16:creationId xmlns:a16="http://schemas.microsoft.com/office/drawing/2014/main" id="{1F78CA6F-5688-4C26-A637-3D40780A12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6279" name="WordArt 212">
                <a:extLst>
                  <a:ext uri="{FF2B5EF4-FFF2-40B4-BE49-F238E27FC236}">
                    <a16:creationId xmlns:a16="http://schemas.microsoft.com/office/drawing/2014/main" id="{1C38802D-DD99-4354-9567-FAB166E4CE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6191" name="Group 213">
              <a:extLst>
                <a:ext uri="{FF2B5EF4-FFF2-40B4-BE49-F238E27FC236}">
                  <a16:creationId xmlns:a16="http://schemas.microsoft.com/office/drawing/2014/main" id="{1954239C-491D-4078-9059-D82830613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6276" name="WordArt 214">
                <a:extLst>
                  <a:ext uri="{FF2B5EF4-FFF2-40B4-BE49-F238E27FC236}">
                    <a16:creationId xmlns:a16="http://schemas.microsoft.com/office/drawing/2014/main" id="{33368EE8-1CDA-485C-BCC5-F67132FD48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6277" name="WordArt 215">
                <a:extLst>
                  <a:ext uri="{FF2B5EF4-FFF2-40B4-BE49-F238E27FC236}">
                    <a16:creationId xmlns:a16="http://schemas.microsoft.com/office/drawing/2014/main" id="{FD8396B4-1069-4F55-A2B3-76AAEEA2B9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6192" name="Group 216">
              <a:extLst>
                <a:ext uri="{FF2B5EF4-FFF2-40B4-BE49-F238E27FC236}">
                  <a16:creationId xmlns:a16="http://schemas.microsoft.com/office/drawing/2014/main" id="{D6296E30-B66D-4B13-B3EE-7081B98FBC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6274" name="WordArt 217">
                <a:extLst>
                  <a:ext uri="{FF2B5EF4-FFF2-40B4-BE49-F238E27FC236}">
                    <a16:creationId xmlns:a16="http://schemas.microsoft.com/office/drawing/2014/main" id="{59CFCB47-81AA-483D-8582-FF22580B80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6275" name="WordArt 218">
                <a:extLst>
                  <a:ext uri="{FF2B5EF4-FFF2-40B4-BE49-F238E27FC236}">
                    <a16:creationId xmlns:a16="http://schemas.microsoft.com/office/drawing/2014/main" id="{6CA7C093-3B58-48A7-91E0-04763A8496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6193" name="Group 219">
              <a:extLst>
                <a:ext uri="{FF2B5EF4-FFF2-40B4-BE49-F238E27FC236}">
                  <a16:creationId xmlns:a16="http://schemas.microsoft.com/office/drawing/2014/main" id="{52C35C97-645A-4AF5-9FAE-07E5C34B5C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6272" name="WordArt 220">
                <a:extLst>
                  <a:ext uri="{FF2B5EF4-FFF2-40B4-BE49-F238E27FC236}">
                    <a16:creationId xmlns:a16="http://schemas.microsoft.com/office/drawing/2014/main" id="{7D3F0C96-E0CA-4255-B003-BBC9179EC2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6273" name="WordArt 221">
                <a:extLst>
                  <a:ext uri="{FF2B5EF4-FFF2-40B4-BE49-F238E27FC236}">
                    <a16:creationId xmlns:a16="http://schemas.microsoft.com/office/drawing/2014/main" id="{15C78905-1EC6-4F2B-841E-35014BD0CF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6194" name="Group 222">
              <a:extLst>
                <a:ext uri="{FF2B5EF4-FFF2-40B4-BE49-F238E27FC236}">
                  <a16:creationId xmlns:a16="http://schemas.microsoft.com/office/drawing/2014/main" id="{BE63BF46-093B-4C1A-A256-E68EF206F8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6270" name="WordArt 223">
                <a:extLst>
                  <a:ext uri="{FF2B5EF4-FFF2-40B4-BE49-F238E27FC236}">
                    <a16:creationId xmlns:a16="http://schemas.microsoft.com/office/drawing/2014/main" id="{DD92A8A3-23F7-4596-89BE-465BB1B06B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6271" name="WordArt 224">
                <a:extLst>
                  <a:ext uri="{FF2B5EF4-FFF2-40B4-BE49-F238E27FC236}">
                    <a16:creationId xmlns:a16="http://schemas.microsoft.com/office/drawing/2014/main" id="{6A9A2308-DD0D-48C1-B61E-D3619D4212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6195" name="Group 225">
              <a:extLst>
                <a:ext uri="{FF2B5EF4-FFF2-40B4-BE49-F238E27FC236}">
                  <a16:creationId xmlns:a16="http://schemas.microsoft.com/office/drawing/2014/main" id="{44E86EEE-FF5A-4A7F-A574-A7D04D0F7C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6268" name="WordArt 226">
                <a:extLst>
                  <a:ext uri="{FF2B5EF4-FFF2-40B4-BE49-F238E27FC236}">
                    <a16:creationId xmlns:a16="http://schemas.microsoft.com/office/drawing/2014/main" id="{8A9C8DF0-4BD9-4F7B-AD55-C85AF13BEF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6269" name="WordArt 227">
                <a:extLst>
                  <a:ext uri="{FF2B5EF4-FFF2-40B4-BE49-F238E27FC236}">
                    <a16:creationId xmlns:a16="http://schemas.microsoft.com/office/drawing/2014/main" id="{0633BFD8-3332-4992-8AAD-6ECB35D1FD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6196" name="Group 228">
              <a:extLst>
                <a:ext uri="{FF2B5EF4-FFF2-40B4-BE49-F238E27FC236}">
                  <a16:creationId xmlns:a16="http://schemas.microsoft.com/office/drawing/2014/main" id="{FD9A5CEA-A1BB-4DB6-AC95-356496735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6266" name="WordArt 229">
                <a:extLst>
                  <a:ext uri="{FF2B5EF4-FFF2-40B4-BE49-F238E27FC236}">
                    <a16:creationId xmlns:a16="http://schemas.microsoft.com/office/drawing/2014/main" id="{DF872C17-7A38-4605-B610-8B983E4C4B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6267" name="WordArt 230">
                <a:extLst>
                  <a:ext uri="{FF2B5EF4-FFF2-40B4-BE49-F238E27FC236}">
                    <a16:creationId xmlns:a16="http://schemas.microsoft.com/office/drawing/2014/main" id="{87EC311B-2BCE-446F-AB67-3214F01FE5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6197" name="Group 231">
              <a:extLst>
                <a:ext uri="{FF2B5EF4-FFF2-40B4-BE49-F238E27FC236}">
                  <a16:creationId xmlns:a16="http://schemas.microsoft.com/office/drawing/2014/main" id="{65D780A7-0647-407E-A468-C0451CABE5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6264" name="WordArt 232">
                <a:extLst>
                  <a:ext uri="{FF2B5EF4-FFF2-40B4-BE49-F238E27FC236}">
                    <a16:creationId xmlns:a16="http://schemas.microsoft.com/office/drawing/2014/main" id="{9FD3D02B-E7E0-41BB-B076-AC60A298FB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6265" name="WordArt 233">
                <a:extLst>
                  <a:ext uri="{FF2B5EF4-FFF2-40B4-BE49-F238E27FC236}">
                    <a16:creationId xmlns:a16="http://schemas.microsoft.com/office/drawing/2014/main" id="{E553AD2F-3902-47D9-A369-71C4843BF3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6198" name="Group 234">
              <a:extLst>
                <a:ext uri="{FF2B5EF4-FFF2-40B4-BE49-F238E27FC236}">
                  <a16:creationId xmlns:a16="http://schemas.microsoft.com/office/drawing/2014/main" id="{E9093174-5DB8-4363-A1B1-BCC7F65288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6262" name="WordArt 235">
                <a:extLst>
                  <a:ext uri="{FF2B5EF4-FFF2-40B4-BE49-F238E27FC236}">
                    <a16:creationId xmlns:a16="http://schemas.microsoft.com/office/drawing/2014/main" id="{D72D0DE5-D415-401D-AF4D-83E9CCFA21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6263" name="WordArt 236">
                <a:extLst>
                  <a:ext uri="{FF2B5EF4-FFF2-40B4-BE49-F238E27FC236}">
                    <a16:creationId xmlns:a16="http://schemas.microsoft.com/office/drawing/2014/main" id="{653C44B1-3460-4207-BB24-8A454B4E50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6199" name="Group 237">
              <a:extLst>
                <a:ext uri="{FF2B5EF4-FFF2-40B4-BE49-F238E27FC236}">
                  <a16:creationId xmlns:a16="http://schemas.microsoft.com/office/drawing/2014/main" id="{9FD68E17-BC3B-46C7-A44B-7C37152C88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6260" name="WordArt 238">
                <a:extLst>
                  <a:ext uri="{FF2B5EF4-FFF2-40B4-BE49-F238E27FC236}">
                    <a16:creationId xmlns:a16="http://schemas.microsoft.com/office/drawing/2014/main" id="{F7545A11-9CD1-442F-BB76-791D44F870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6261" name="WordArt 239">
                <a:extLst>
                  <a:ext uri="{FF2B5EF4-FFF2-40B4-BE49-F238E27FC236}">
                    <a16:creationId xmlns:a16="http://schemas.microsoft.com/office/drawing/2014/main" id="{4702BB92-8810-46C9-88C8-A036620B1F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6200" name="Group 240">
              <a:extLst>
                <a:ext uri="{FF2B5EF4-FFF2-40B4-BE49-F238E27FC236}">
                  <a16:creationId xmlns:a16="http://schemas.microsoft.com/office/drawing/2014/main" id="{85E48FC7-AAAA-44F1-B857-0A48D67270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6258" name="WordArt 241">
                <a:extLst>
                  <a:ext uri="{FF2B5EF4-FFF2-40B4-BE49-F238E27FC236}">
                    <a16:creationId xmlns:a16="http://schemas.microsoft.com/office/drawing/2014/main" id="{02F94B47-9215-4F04-8B42-5C39FA1855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6259" name="WordArt 242">
                <a:extLst>
                  <a:ext uri="{FF2B5EF4-FFF2-40B4-BE49-F238E27FC236}">
                    <a16:creationId xmlns:a16="http://schemas.microsoft.com/office/drawing/2014/main" id="{03E53D63-15AF-4AE9-B9A8-BC933B5CA9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6201" name="Group 243">
              <a:extLst>
                <a:ext uri="{FF2B5EF4-FFF2-40B4-BE49-F238E27FC236}">
                  <a16:creationId xmlns:a16="http://schemas.microsoft.com/office/drawing/2014/main" id="{62F592F9-4880-46E3-9414-80D2DFBF96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6256" name="WordArt 244">
                <a:extLst>
                  <a:ext uri="{FF2B5EF4-FFF2-40B4-BE49-F238E27FC236}">
                    <a16:creationId xmlns:a16="http://schemas.microsoft.com/office/drawing/2014/main" id="{EF3C88EC-1F3B-4C64-A747-FCEBC6274C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6257" name="WordArt 245">
                <a:extLst>
                  <a:ext uri="{FF2B5EF4-FFF2-40B4-BE49-F238E27FC236}">
                    <a16:creationId xmlns:a16="http://schemas.microsoft.com/office/drawing/2014/main" id="{DC86A9F8-958E-465E-AE71-E6F37686B3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6202" name="Group 246">
              <a:extLst>
                <a:ext uri="{FF2B5EF4-FFF2-40B4-BE49-F238E27FC236}">
                  <a16:creationId xmlns:a16="http://schemas.microsoft.com/office/drawing/2014/main" id="{13786279-E9DF-4E9B-B5D1-89658FC091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6254" name="WordArt 247">
                <a:extLst>
                  <a:ext uri="{FF2B5EF4-FFF2-40B4-BE49-F238E27FC236}">
                    <a16:creationId xmlns:a16="http://schemas.microsoft.com/office/drawing/2014/main" id="{5C00E6C7-AE01-452A-9819-0BA7DFFD6E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6255" name="WordArt 248">
                <a:extLst>
                  <a:ext uri="{FF2B5EF4-FFF2-40B4-BE49-F238E27FC236}">
                    <a16:creationId xmlns:a16="http://schemas.microsoft.com/office/drawing/2014/main" id="{09667F92-5484-468B-B956-E3CEAD17C9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6203" name="Group 249">
              <a:extLst>
                <a:ext uri="{FF2B5EF4-FFF2-40B4-BE49-F238E27FC236}">
                  <a16:creationId xmlns:a16="http://schemas.microsoft.com/office/drawing/2014/main" id="{78692650-D12A-4B4C-9EAE-C75DBF0FD8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6252" name="WordArt 250">
                <a:extLst>
                  <a:ext uri="{FF2B5EF4-FFF2-40B4-BE49-F238E27FC236}">
                    <a16:creationId xmlns:a16="http://schemas.microsoft.com/office/drawing/2014/main" id="{3869C945-8EE3-49EB-9663-973E35614C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6253" name="WordArt 251">
                <a:extLst>
                  <a:ext uri="{FF2B5EF4-FFF2-40B4-BE49-F238E27FC236}">
                    <a16:creationId xmlns:a16="http://schemas.microsoft.com/office/drawing/2014/main" id="{56029B23-8C9D-46C5-A3ED-E6695B17C0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6204" name="Group 252">
              <a:extLst>
                <a:ext uri="{FF2B5EF4-FFF2-40B4-BE49-F238E27FC236}">
                  <a16:creationId xmlns:a16="http://schemas.microsoft.com/office/drawing/2014/main" id="{555610D0-8E93-4AAA-B6FB-9C9565078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6250" name="WordArt 253">
                <a:extLst>
                  <a:ext uri="{FF2B5EF4-FFF2-40B4-BE49-F238E27FC236}">
                    <a16:creationId xmlns:a16="http://schemas.microsoft.com/office/drawing/2014/main" id="{A9B78EB8-F697-453C-B3F0-22E538F598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6251" name="WordArt 254">
                <a:extLst>
                  <a:ext uri="{FF2B5EF4-FFF2-40B4-BE49-F238E27FC236}">
                    <a16:creationId xmlns:a16="http://schemas.microsoft.com/office/drawing/2014/main" id="{343744EE-1F82-471C-9C9C-05E4EB3CB2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6205" name="Group 255">
              <a:extLst>
                <a:ext uri="{FF2B5EF4-FFF2-40B4-BE49-F238E27FC236}">
                  <a16:creationId xmlns:a16="http://schemas.microsoft.com/office/drawing/2014/main" id="{FFE1FE62-8F65-45E6-AE57-274D88CB57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6248" name="WordArt 256">
                <a:extLst>
                  <a:ext uri="{FF2B5EF4-FFF2-40B4-BE49-F238E27FC236}">
                    <a16:creationId xmlns:a16="http://schemas.microsoft.com/office/drawing/2014/main" id="{3A9D27AE-66A5-43E2-A312-304C66FCA4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6249" name="WordArt 257">
                <a:extLst>
                  <a:ext uri="{FF2B5EF4-FFF2-40B4-BE49-F238E27FC236}">
                    <a16:creationId xmlns:a16="http://schemas.microsoft.com/office/drawing/2014/main" id="{17E07835-BF96-47D1-BD2A-3C7B724417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6206" name="Group 258">
              <a:extLst>
                <a:ext uri="{FF2B5EF4-FFF2-40B4-BE49-F238E27FC236}">
                  <a16:creationId xmlns:a16="http://schemas.microsoft.com/office/drawing/2014/main" id="{4235DC4B-178D-4123-AC4E-3D1BF0066A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6246" name="WordArt 259">
                <a:extLst>
                  <a:ext uri="{FF2B5EF4-FFF2-40B4-BE49-F238E27FC236}">
                    <a16:creationId xmlns:a16="http://schemas.microsoft.com/office/drawing/2014/main" id="{F7B4C22A-FF54-4209-9ADD-5171D5D892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6247" name="WordArt 260">
                <a:extLst>
                  <a:ext uri="{FF2B5EF4-FFF2-40B4-BE49-F238E27FC236}">
                    <a16:creationId xmlns:a16="http://schemas.microsoft.com/office/drawing/2014/main" id="{AF3CB495-0748-4876-9FE7-D709AC6AB8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6207" name="Group 261">
              <a:extLst>
                <a:ext uri="{FF2B5EF4-FFF2-40B4-BE49-F238E27FC236}">
                  <a16:creationId xmlns:a16="http://schemas.microsoft.com/office/drawing/2014/main" id="{889BE7EE-B6F0-4340-856D-D650CC7307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6244" name="WordArt 262">
                <a:extLst>
                  <a:ext uri="{FF2B5EF4-FFF2-40B4-BE49-F238E27FC236}">
                    <a16:creationId xmlns:a16="http://schemas.microsoft.com/office/drawing/2014/main" id="{0B604A9F-8827-4103-8960-28608BECC0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6245" name="WordArt 263">
                <a:extLst>
                  <a:ext uri="{FF2B5EF4-FFF2-40B4-BE49-F238E27FC236}">
                    <a16:creationId xmlns:a16="http://schemas.microsoft.com/office/drawing/2014/main" id="{8F908115-5461-40F8-8D2A-6F117C52E3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6208" name="Group 264">
              <a:extLst>
                <a:ext uri="{FF2B5EF4-FFF2-40B4-BE49-F238E27FC236}">
                  <a16:creationId xmlns:a16="http://schemas.microsoft.com/office/drawing/2014/main" id="{0D6F10E8-14AA-4570-BE7C-25F1981331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6242" name="WordArt 265">
                <a:extLst>
                  <a:ext uri="{FF2B5EF4-FFF2-40B4-BE49-F238E27FC236}">
                    <a16:creationId xmlns:a16="http://schemas.microsoft.com/office/drawing/2014/main" id="{D49607D3-FC8B-4AE9-AB5C-4E371F5AFF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6243" name="WordArt 266">
                <a:extLst>
                  <a:ext uri="{FF2B5EF4-FFF2-40B4-BE49-F238E27FC236}">
                    <a16:creationId xmlns:a16="http://schemas.microsoft.com/office/drawing/2014/main" id="{5469E219-A8B5-4702-AD36-9B3668C6FF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6209" name="Group 267">
              <a:extLst>
                <a:ext uri="{FF2B5EF4-FFF2-40B4-BE49-F238E27FC236}">
                  <a16:creationId xmlns:a16="http://schemas.microsoft.com/office/drawing/2014/main" id="{1C999E8A-05FD-4EE5-86BE-861C2B058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6240" name="WordArt 268">
                <a:extLst>
                  <a:ext uri="{FF2B5EF4-FFF2-40B4-BE49-F238E27FC236}">
                    <a16:creationId xmlns:a16="http://schemas.microsoft.com/office/drawing/2014/main" id="{EC9FB145-85FB-42D0-A19E-78A0879A3B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6241" name="WordArt 269">
                <a:extLst>
                  <a:ext uri="{FF2B5EF4-FFF2-40B4-BE49-F238E27FC236}">
                    <a16:creationId xmlns:a16="http://schemas.microsoft.com/office/drawing/2014/main" id="{974B0716-E1D5-4DF7-B97F-B102D2254D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6210" name="Group 270">
              <a:extLst>
                <a:ext uri="{FF2B5EF4-FFF2-40B4-BE49-F238E27FC236}">
                  <a16:creationId xmlns:a16="http://schemas.microsoft.com/office/drawing/2014/main" id="{E92F6B46-6817-4E2D-A480-369C495236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6238" name="WordArt 271">
                <a:extLst>
                  <a:ext uri="{FF2B5EF4-FFF2-40B4-BE49-F238E27FC236}">
                    <a16:creationId xmlns:a16="http://schemas.microsoft.com/office/drawing/2014/main" id="{8050AED3-B826-4C7A-AA93-8ECDDFC832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6239" name="WordArt 272">
                <a:extLst>
                  <a:ext uri="{FF2B5EF4-FFF2-40B4-BE49-F238E27FC236}">
                    <a16:creationId xmlns:a16="http://schemas.microsoft.com/office/drawing/2014/main" id="{366D20AA-5161-45CB-84CE-C2D969C3D1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6211" name="Group 273">
              <a:extLst>
                <a:ext uri="{FF2B5EF4-FFF2-40B4-BE49-F238E27FC236}">
                  <a16:creationId xmlns:a16="http://schemas.microsoft.com/office/drawing/2014/main" id="{9071A9DB-9DD9-4D46-A2C1-8C5A3C2B1D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6236" name="WordArt 274">
                <a:extLst>
                  <a:ext uri="{FF2B5EF4-FFF2-40B4-BE49-F238E27FC236}">
                    <a16:creationId xmlns:a16="http://schemas.microsoft.com/office/drawing/2014/main" id="{EE15A199-3364-48AD-97A8-B80DA46A27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6237" name="WordArt 275">
                <a:extLst>
                  <a:ext uri="{FF2B5EF4-FFF2-40B4-BE49-F238E27FC236}">
                    <a16:creationId xmlns:a16="http://schemas.microsoft.com/office/drawing/2014/main" id="{5AB56517-4467-4285-9B50-5718E701E0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6212" name="Group 276">
              <a:extLst>
                <a:ext uri="{FF2B5EF4-FFF2-40B4-BE49-F238E27FC236}">
                  <a16:creationId xmlns:a16="http://schemas.microsoft.com/office/drawing/2014/main" id="{9F0F91B0-D7A3-4ED1-A013-05C402D4AE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6234" name="WordArt 277">
                <a:extLst>
                  <a:ext uri="{FF2B5EF4-FFF2-40B4-BE49-F238E27FC236}">
                    <a16:creationId xmlns:a16="http://schemas.microsoft.com/office/drawing/2014/main" id="{57AD5FDA-43BF-4D31-9A09-97C4A306F5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6235" name="WordArt 278">
                <a:extLst>
                  <a:ext uri="{FF2B5EF4-FFF2-40B4-BE49-F238E27FC236}">
                    <a16:creationId xmlns:a16="http://schemas.microsoft.com/office/drawing/2014/main" id="{AC9718EC-2822-437A-B99D-ECF84364AA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6213" name="Group 279">
              <a:extLst>
                <a:ext uri="{FF2B5EF4-FFF2-40B4-BE49-F238E27FC236}">
                  <a16:creationId xmlns:a16="http://schemas.microsoft.com/office/drawing/2014/main" id="{B7495C3B-31C2-4F77-993F-54E69E2152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6232" name="WordArt 280">
                <a:extLst>
                  <a:ext uri="{FF2B5EF4-FFF2-40B4-BE49-F238E27FC236}">
                    <a16:creationId xmlns:a16="http://schemas.microsoft.com/office/drawing/2014/main" id="{72E3ED60-0378-4FF4-8093-1D8EE8AF5F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6233" name="WordArt 281">
                <a:extLst>
                  <a:ext uri="{FF2B5EF4-FFF2-40B4-BE49-F238E27FC236}">
                    <a16:creationId xmlns:a16="http://schemas.microsoft.com/office/drawing/2014/main" id="{CDA5411D-A7F9-4C36-831A-986F66303C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6214" name="Group 282">
              <a:extLst>
                <a:ext uri="{FF2B5EF4-FFF2-40B4-BE49-F238E27FC236}">
                  <a16:creationId xmlns:a16="http://schemas.microsoft.com/office/drawing/2014/main" id="{F41A4E9B-3A42-4EE6-83E3-92023F816C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6230" name="WordArt 283">
                <a:extLst>
                  <a:ext uri="{FF2B5EF4-FFF2-40B4-BE49-F238E27FC236}">
                    <a16:creationId xmlns:a16="http://schemas.microsoft.com/office/drawing/2014/main" id="{63719DD5-B410-44F3-B8CE-E62DB9938A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6231" name="WordArt 284">
                <a:extLst>
                  <a:ext uri="{FF2B5EF4-FFF2-40B4-BE49-F238E27FC236}">
                    <a16:creationId xmlns:a16="http://schemas.microsoft.com/office/drawing/2014/main" id="{88812419-BC0A-4061-8C13-8FAC24FB33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6215" name="Group 285">
              <a:extLst>
                <a:ext uri="{FF2B5EF4-FFF2-40B4-BE49-F238E27FC236}">
                  <a16:creationId xmlns:a16="http://schemas.microsoft.com/office/drawing/2014/main" id="{932603E7-0B97-4706-8E51-758CBB21B3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6228" name="WordArt 286">
                <a:extLst>
                  <a:ext uri="{FF2B5EF4-FFF2-40B4-BE49-F238E27FC236}">
                    <a16:creationId xmlns:a16="http://schemas.microsoft.com/office/drawing/2014/main" id="{CAB2BFCB-5DB7-4088-A5A1-09ECB57160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6229" name="WordArt 287">
                <a:extLst>
                  <a:ext uri="{FF2B5EF4-FFF2-40B4-BE49-F238E27FC236}">
                    <a16:creationId xmlns:a16="http://schemas.microsoft.com/office/drawing/2014/main" id="{2998CD17-7CDE-4DF6-8691-EE29956CCF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6216" name="Group 288">
              <a:extLst>
                <a:ext uri="{FF2B5EF4-FFF2-40B4-BE49-F238E27FC236}">
                  <a16:creationId xmlns:a16="http://schemas.microsoft.com/office/drawing/2014/main" id="{478424D5-4E6E-48AF-B51B-15749AA968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6226" name="WordArt 289">
                <a:extLst>
                  <a:ext uri="{FF2B5EF4-FFF2-40B4-BE49-F238E27FC236}">
                    <a16:creationId xmlns:a16="http://schemas.microsoft.com/office/drawing/2014/main" id="{1FEFE391-1302-4FDA-AAA2-50B48C19F5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6227" name="WordArt 290">
                <a:extLst>
                  <a:ext uri="{FF2B5EF4-FFF2-40B4-BE49-F238E27FC236}">
                    <a16:creationId xmlns:a16="http://schemas.microsoft.com/office/drawing/2014/main" id="{4DB2275B-95E4-4331-B702-A0C3E372FB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6217" name="Group 291">
              <a:extLst>
                <a:ext uri="{FF2B5EF4-FFF2-40B4-BE49-F238E27FC236}">
                  <a16:creationId xmlns:a16="http://schemas.microsoft.com/office/drawing/2014/main" id="{D2165CE9-4393-4A62-98DA-096F21D39E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6224" name="WordArt 292">
                <a:extLst>
                  <a:ext uri="{FF2B5EF4-FFF2-40B4-BE49-F238E27FC236}">
                    <a16:creationId xmlns:a16="http://schemas.microsoft.com/office/drawing/2014/main" id="{A3B76AD8-CE9F-4A5D-A472-EB7B35E9E4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6225" name="WordArt 293">
                <a:extLst>
                  <a:ext uri="{FF2B5EF4-FFF2-40B4-BE49-F238E27FC236}">
                    <a16:creationId xmlns:a16="http://schemas.microsoft.com/office/drawing/2014/main" id="{909693A4-F577-492C-8A25-16FC5CE766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6218" name="Group 294">
              <a:extLst>
                <a:ext uri="{FF2B5EF4-FFF2-40B4-BE49-F238E27FC236}">
                  <a16:creationId xmlns:a16="http://schemas.microsoft.com/office/drawing/2014/main" id="{B3214B42-7A68-4D3E-AB6B-2369FF7686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6222" name="WordArt 295">
                <a:extLst>
                  <a:ext uri="{FF2B5EF4-FFF2-40B4-BE49-F238E27FC236}">
                    <a16:creationId xmlns:a16="http://schemas.microsoft.com/office/drawing/2014/main" id="{D44A287E-30F7-48EF-8C5D-0B524AC368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6223" name="WordArt 296">
                <a:extLst>
                  <a:ext uri="{FF2B5EF4-FFF2-40B4-BE49-F238E27FC236}">
                    <a16:creationId xmlns:a16="http://schemas.microsoft.com/office/drawing/2014/main" id="{FBB09D30-CAE2-47E5-9E65-F5DCF58FC1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6219" name="Group 297">
              <a:extLst>
                <a:ext uri="{FF2B5EF4-FFF2-40B4-BE49-F238E27FC236}">
                  <a16:creationId xmlns:a16="http://schemas.microsoft.com/office/drawing/2014/main" id="{4545CA21-0651-4346-B5A5-C5D278A398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6220" name="WordArt 298">
                <a:extLst>
                  <a:ext uri="{FF2B5EF4-FFF2-40B4-BE49-F238E27FC236}">
                    <a16:creationId xmlns:a16="http://schemas.microsoft.com/office/drawing/2014/main" id="{90D0A0B8-39A5-4C56-B473-C64098AB02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6221" name="WordArt 299">
                <a:extLst>
                  <a:ext uri="{FF2B5EF4-FFF2-40B4-BE49-F238E27FC236}">
                    <a16:creationId xmlns:a16="http://schemas.microsoft.com/office/drawing/2014/main" id="{675E2C58-0E8D-4C1F-9151-38AC8ACDC7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>
            <a:extLst>
              <a:ext uri="{FF2B5EF4-FFF2-40B4-BE49-F238E27FC236}">
                <a16:creationId xmlns:a16="http://schemas.microsoft.com/office/drawing/2014/main" id="{DF151D79-ADEE-4872-AA1B-517061FBF8FD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300038"/>
            <a:ext cx="9001125" cy="9001125"/>
            <a:chOff x="1197" y="189"/>
            <a:chExt cx="5670" cy="5670"/>
          </a:xfrm>
        </p:grpSpPr>
        <p:sp>
          <p:nvSpPr>
            <p:cNvPr id="7388" name="Freeform 3">
              <a:extLst>
                <a:ext uri="{FF2B5EF4-FFF2-40B4-BE49-F238E27FC236}">
                  <a16:creationId xmlns:a16="http://schemas.microsoft.com/office/drawing/2014/main" id="{46A6ED55-F0D4-4939-8035-3B1CBFDE6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230"/>
              <a:ext cx="454" cy="454"/>
            </a:xfrm>
            <a:custGeom>
              <a:avLst/>
              <a:gdLst>
                <a:gd name="T0" fmla="*/ 454 w 454"/>
                <a:gd name="T1" fmla="*/ 454 h 454"/>
                <a:gd name="T2" fmla="*/ 227 w 454"/>
                <a:gd name="T3" fmla="*/ 454 h 454"/>
                <a:gd name="T4" fmla="*/ 227 w 454"/>
                <a:gd name="T5" fmla="*/ 227 h 454"/>
                <a:gd name="T6" fmla="*/ 113 w 454"/>
                <a:gd name="T7" fmla="*/ 227 h 454"/>
                <a:gd name="T8" fmla="*/ 113 w 454"/>
                <a:gd name="T9" fmla="*/ 114 h 454"/>
                <a:gd name="T10" fmla="*/ 0 w 454"/>
                <a:gd name="T11" fmla="*/ 114 h 454"/>
                <a:gd name="T12" fmla="*/ 0 w 454"/>
                <a:gd name="T13" fmla="*/ 0 h 454"/>
                <a:gd name="T14" fmla="*/ 227 w 454"/>
                <a:gd name="T15" fmla="*/ 0 h 454"/>
                <a:gd name="T16" fmla="*/ 227 w 454"/>
                <a:gd name="T17" fmla="*/ 114 h 454"/>
                <a:gd name="T18" fmla="*/ 340 w 454"/>
                <a:gd name="T19" fmla="*/ 114 h 454"/>
                <a:gd name="T20" fmla="*/ 340 w 454"/>
                <a:gd name="T21" fmla="*/ 227 h 454"/>
                <a:gd name="T22" fmla="*/ 454 w 454"/>
                <a:gd name="T23" fmla="*/ 227 h 454"/>
                <a:gd name="T24" fmla="*/ 454 w 454"/>
                <a:gd name="T25" fmla="*/ 454 h 4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454">
                  <a:moveTo>
                    <a:pt x="454" y="454"/>
                  </a:moveTo>
                  <a:lnTo>
                    <a:pt x="227" y="454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89" name="Freeform 4">
              <a:extLst>
                <a:ext uri="{FF2B5EF4-FFF2-40B4-BE49-F238E27FC236}">
                  <a16:creationId xmlns:a16="http://schemas.microsoft.com/office/drawing/2014/main" id="{5C7C066D-4AAE-4C0B-A3E7-CC0174BA8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5292"/>
              <a:ext cx="681" cy="567"/>
            </a:xfrm>
            <a:custGeom>
              <a:avLst/>
              <a:gdLst>
                <a:gd name="T0" fmla="*/ 567 w 681"/>
                <a:gd name="T1" fmla="*/ 567 h 567"/>
                <a:gd name="T2" fmla="*/ 0 w 681"/>
                <a:gd name="T3" fmla="*/ 567 h 567"/>
                <a:gd name="T4" fmla="*/ 0 w 681"/>
                <a:gd name="T5" fmla="*/ 113 h 567"/>
                <a:gd name="T6" fmla="*/ 454 w 681"/>
                <a:gd name="T7" fmla="*/ 113 h 567"/>
                <a:gd name="T8" fmla="*/ 454 w 681"/>
                <a:gd name="T9" fmla="*/ 0 h 567"/>
                <a:gd name="T10" fmla="*/ 567 w 681"/>
                <a:gd name="T11" fmla="*/ 0 h 567"/>
                <a:gd name="T12" fmla="*/ 567 w 681"/>
                <a:gd name="T13" fmla="*/ 113 h 567"/>
                <a:gd name="T14" fmla="*/ 681 w 681"/>
                <a:gd name="T15" fmla="*/ 113 h 567"/>
                <a:gd name="T16" fmla="*/ 681 w 681"/>
                <a:gd name="T17" fmla="*/ 227 h 567"/>
                <a:gd name="T18" fmla="*/ 454 w 681"/>
                <a:gd name="T19" fmla="*/ 227 h 567"/>
                <a:gd name="T20" fmla="*/ 454 w 681"/>
                <a:gd name="T21" fmla="*/ 454 h 567"/>
                <a:gd name="T22" fmla="*/ 567 w 681"/>
                <a:gd name="T23" fmla="*/ 454 h 567"/>
                <a:gd name="T24" fmla="*/ 567 w 681"/>
                <a:gd name="T25" fmla="*/ 567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567">
                  <a:moveTo>
                    <a:pt x="567" y="567"/>
                  </a:moveTo>
                  <a:lnTo>
                    <a:pt x="0" y="567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0" name="Freeform 5">
              <a:extLst>
                <a:ext uri="{FF2B5EF4-FFF2-40B4-BE49-F238E27FC236}">
                  <a16:creationId xmlns:a16="http://schemas.microsoft.com/office/drawing/2014/main" id="{DA203F13-EFCB-4A07-8B5B-5D16E4C02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838"/>
              <a:ext cx="794" cy="567"/>
            </a:xfrm>
            <a:custGeom>
              <a:avLst/>
              <a:gdLst>
                <a:gd name="T0" fmla="*/ 0 w 794"/>
                <a:gd name="T1" fmla="*/ 567 h 567"/>
                <a:gd name="T2" fmla="*/ 0 w 794"/>
                <a:gd name="T3" fmla="*/ 454 h 567"/>
                <a:gd name="T4" fmla="*/ 114 w 794"/>
                <a:gd name="T5" fmla="*/ 454 h 567"/>
                <a:gd name="T6" fmla="*/ 114 w 794"/>
                <a:gd name="T7" fmla="*/ 341 h 567"/>
                <a:gd name="T8" fmla="*/ 227 w 794"/>
                <a:gd name="T9" fmla="*/ 341 h 567"/>
                <a:gd name="T10" fmla="*/ 227 w 794"/>
                <a:gd name="T11" fmla="*/ 0 h 567"/>
                <a:gd name="T12" fmla="*/ 681 w 794"/>
                <a:gd name="T13" fmla="*/ 0 h 567"/>
                <a:gd name="T14" fmla="*/ 681 w 794"/>
                <a:gd name="T15" fmla="*/ 341 h 567"/>
                <a:gd name="T16" fmla="*/ 794 w 794"/>
                <a:gd name="T17" fmla="*/ 341 h 567"/>
                <a:gd name="T18" fmla="*/ 794 w 794"/>
                <a:gd name="T19" fmla="*/ 567 h 567"/>
                <a:gd name="T20" fmla="*/ 567 w 794"/>
                <a:gd name="T21" fmla="*/ 567 h 567"/>
                <a:gd name="T22" fmla="*/ 567 w 794"/>
                <a:gd name="T23" fmla="*/ 454 h 567"/>
                <a:gd name="T24" fmla="*/ 454 w 794"/>
                <a:gd name="T25" fmla="*/ 454 h 567"/>
                <a:gd name="T26" fmla="*/ 454 w 794"/>
                <a:gd name="T27" fmla="*/ 567 h 567"/>
                <a:gd name="T28" fmla="*/ 0 w 794"/>
                <a:gd name="T29" fmla="*/ 567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94" h="567">
                  <a:moveTo>
                    <a:pt x="0" y="567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681" y="0"/>
                  </a:lnTo>
                  <a:lnTo>
                    <a:pt x="681" y="341"/>
                  </a:lnTo>
                  <a:lnTo>
                    <a:pt x="794" y="341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1" name="Freeform 6">
              <a:extLst>
                <a:ext uri="{FF2B5EF4-FFF2-40B4-BE49-F238E27FC236}">
                  <a16:creationId xmlns:a16="http://schemas.microsoft.com/office/drawing/2014/main" id="{26CDE7C0-ABC3-4B34-9D76-2A0083A69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045"/>
              <a:ext cx="1815" cy="1247"/>
            </a:xfrm>
            <a:custGeom>
              <a:avLst/>
              <a:gdLst>
                <a:gd name="T0" fmla="*/ 1701 w 1815"/>
                <a:gd name="T1" fmla="*/ 1247 h 1247"/>
                <a:gd name="T2" fmla="*/ 1475 w 1815"/>
                <a:gd name="T3" fmla="*/ 1247 h 1247"/>
                <a:gd name="T4" fmla="*/ 1475 w 1815"/>
                <a:gd name="T5" fmla="*/ 1134 h 1247"/>
                <a:gd name="T6" fmla="*/ 1134 w 1815"/>
                <a:gd name="T7" fmla="*/ 1134 h 1247"/>
                <a:gd name="T8" fmla="*/ 1134 w 1815"/>
                <a:gd name="T9" fmla="*/ 1020 h 1247"/>
                <a:gd name="T10" fmla="*/ 1021 w 1815"/>
                <a:gd name="T11" fmla="*/ 1020 h 1247"/>
                <a:gd name="T12" fmla="*/ 1021 w 1815"/>
                <a:gd name="T13" fmla="*/ 907 h 1247"/>
                <a:gd name="T14" fmla="*/ 681 w 1815"/>
                <a:gd name="T15" fmla="*/ 907 h 1247"/>
                <a:gd name="T16" fmla="*/ 681 w 1815"/>
                <a:gd name="T17" fmla="*/ 1247 h 1247"/>
                <a:gd name="T18" fmla="*/ 454 w 1815"/>
                <a:gd name="T19" fmla="*/ 1247 h 1247"/>
                <a:gd name="T20" fmla="*/ 454 w 1815"/>
                <a:gd name="T21" fmla="*/ 1134 h 1247"/>
                <a:gd name="T22" fmla="*/ 114 w 1815"/>
                <a:gd name="T23" fmla="*/ 1134 h 1247"/>
                <a:gd name="T24" fmla="*/ 114 w 1815"/>
                <a:gd name="T25" fmla="*/ 793 h 1247"/>
                <a:gd name="T26" fmla="*/ 0 w 1815"/>
                <a:gd name="T27" fmla="*/ 793 h 1247"/>
                <a:gd name="T28" fmla="*/ 0 w 1815"/>
                <a:gd name="T29" fmla="*/ 453 h 1247"/>
                <a:gd name="T30" fmla="*/ 567 w 1815"/>
                <a:gd name="T31" fmla="*/ 453 h 1247"/>
                <a:gd name="T32" fmla="*/ 567 w 1815"/>
                <a:gd name="T33" fmla="*/ 340 h 1247"/>
                <a:gd name="T34" fmla="*/ 454 w 1815"/>
                <a:gd name="T35" fmla="*/ 340 h 1247"/>
                <a:gd name="T36" fmla="*/ 454 w 1815"/>
                <a:gd name="T37" fmla="*/ 113 h 1247"/>
                <a:gd name="T38" fmla="*/ 794 w 1815"/>
                <a:gd name="T39" fmla="*/ 113 h 1247"/>
                <a:gd name="T40" fmla="*/ 794 w 1815"/>
                <a:gd name="T41" fmla="*/ 0 h 1247"/>
                <a:gd name="T42" fmla="*/ 908 w 1815"/>
                <a:gd name="T43" fmla="*/ 0 h 1247"/>
                <a:gd name="T44" fmla="*/ 908 w 1815"/>
                <a:gd name="T45" fmla="*/ 113 h 1247"/>
                <a:gd name="T46" fmla="*/ 1021 w 1815"/>
                <a:gd name="T47" fmla="*/ 113 h 1247"/>
                <a:gd name="T48" fmla="*/ 1021 w 1815"/>
                <a:gd name="T49" fmla="*/ 226 h 1247"/>
                <a:gd name="T50" fmla="*/ 1361 w 1815"/>
                <a:gd name="T51" fmla="*/ 226 h 1247"/>
                <a:gd name="T52" fmla="*/ 1361 w 1815"/>
                <a:gd name="T53" fmla="*/ 340 h 1247"/>
                <a:gd name="T54" fmla="*/ 1475 w 1815"/>
                <a:gd name="T55" fmla="*/ 340 h 1247"/>
                <a:gd name="T56" fmla="*/ 1475 w 1815"/>
                <a:gd name="T57" fmla="*/ 453 h 1247"/>
                <a:gd name="T58" fmla="*/ 1588 w 1815"/>
                <a:gd name="T59" fmla="*/ 453 h 1247"/>
                <a:gd name="T60" fmla="*/ 1588 w 1815"/>
                <a:gd name="T61" fmla="*/ 680 h 1247"/>
                <a:gd name="T62" fmla="*/ 1815 w 1815"/>
                <a:gd name="T63" fmla="*/ 680 h 1247"/>
                <a:gd name="T64" fmla="*/ 1815 w 1815"/>
                <a:gd name="T65" fmla="*/ 793 h 1247"/>
                <a:gd name="T66" fmla="*/ 1815 w 1815"/>
                <a:gd name="T67" fmla="*/ 907 h 1247"/>
                <a:gd name="T68" fmla="*/ 1815 w 1815"/>
                <a:gd name="T69" fmla="*/ 1020 h 1247"/>
                <a:gd name="T70" fmla="*/ 1701 w 1815"/>
                <a:gd name="T71" fmla="*/ 1020 h 1247"/>
                <a:gd name="T72" fmla="*/ 1701 w 1815"/>
                <a:gd name="T73" fmla="*/ 1134 h 1247"/>
                <a:gd name="T74" fmla="*/ 1701 w 1815"/>
                <a:gd name="T75" fmla="*/ 1247 h 12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815" h="1247">
                  <a:moveTo>
                    <a:pt x="1701" y="1247"/>
                  </a:moveTo>
                  <a:lnTo>
                    <a:pt x="1475" y="1247"/>
                  </a:lnTo>
                  <a:lnTo>
                    <a:pt x="1475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021" y="1020"/>
                  </a:lnTo>
                  <a:lnTo>
                    <a:pt x="1021" y="907"/>
                  </a:lnTo>
                  <a:lnTo>
                    <a:pt x="681" y="907"/>
                  </a:lnTo>
                  <a:lnTo>
                    <a:pt x="681" y="1247"/>
                  </a:lnTo>
                  <a:lnTo>
                    <a:pt x="454" y="1247"/>
                  </a:lnTo>
                  <a:lnTo>
                    <a:pt x="454" y="1134"/>
                  </a:lnTo>
                  <a:lnTo>
                    <a:pt x="114" y="1134"/>
                  </a:lnTo>
                  <a:lnTo>
                    <a:pt x="114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1361" y="226"/>
                  </a:lnTo>
                  <a:lnTo>
                    <a:pt x="1361" y="340"/>
                  </a:lnTo>
                  <a:lnTo>
                    <a:pt x="1475" y="340"/>
                  </a:lnTo>
                  <a:lnTo>
                    <a:pt x="1475" y="453"/>
                  </a:lnTo>
                  <a:lnTo>
                    <a:pt x="1588" y="453"/>
                  </a:lnTo>
                  <a:lnTo>
                    <a:pt x="1588" y="680"/>
                  </a:lnTo>
                  <a:lnTo>
                    <a:pt x="1815" y="680"/>
                  </a:lnTo>
                  <a:lnTo>
                    <a:pt x="1815" y="793"/>
                  </a:lnTo>
                  <a:lnTo>
                    <a:pt x="1815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1134"/>
                  </a:lnTo>
                  <a:lnTo>
                    <a:pt x="1701" y="124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2" name="Freeform 7">
              <a:extLst>
                <a:ext uri="{FF2B5EF4-FFF2-40B4-BE49-F238E27FC236}">
                  <a16:creationId xmlns:a16="http://schemas.microsoft.com/office/drawing/2014/main" id="{EFBF3404-1ECD-4349-A464-1878B53C1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271"/>
              <a:ext cx="680" cy="227"/>
            </a:xfrm>
            <a:custGeom>
              <a:avLst/>
              <a:gdLst>
                <a:gd name="T0" fmla="*/ 567 w 680"/>
                <a:gd name="T1" fmla="*/ 0 h 227"/>
                <a:gd name="T2" fmla="*/ 227 w 680"/>
                <a:gd name="T3" fmla="*/ 0 h 227"/>
                <a:gd name="T4" fmla="*/ 227 w 680"/>
                <a:gd name="T5" fmla="*/ 114 h 227"/>
                <a:gd name="T6" fmla="*/ 0 w 680"/>
                <a:gd name="T7" fmla="*/ 114 h 227"/>
                <a:gd name="T8" fmla="*/ 0 w 680"/>
                <a:gd name="T9" fmla="*/ 227 h 227"/>
                <a:gd name="T10" fmla="*/ 680 w 680"/>
                <a:gd name="T11" fmla="*/ 227 h 227"/>
                <a:gd name="T12" fmla="*/ 680 w 680"/>
                <a:gd name="T13" fmla="*/ 114 h 227"/>
                <a:gd name="T14" fmla="*/ 567 w 680"/>
                <a:gd name="T15" fmla="*/ 114 h 227"/>
                <a:gd name="T16" fmla="*/ 567 w 68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0" h="22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3" name="Freeform 8">
              <a:extLst>
                <a:ext uri="{FF2B5EF4-FFF2-40B4-BE49-F238E27FC236}">
                  <a16:creationId xmlns:a16="http://schemas.microsoft.com/office/drawing/2014/main" id="{DE5E47FF-BEB3-46EB-A7AC-3C8024F10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498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340 h 340"/>
                <a:gd name="T6" fmla="*/ 340 w 340"/>
                <a:gd name="T7" fmla="*/ 340 h 340"/>
                <a:gd name="T8" fmla="*/ 340 w 340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4" name="Freeform 9">
              <a:extLst>
                <a:ext uri="{FF2B5EF4-FFF2-40B4-BE49-F238E27FC236}">
                  <a16:creationId xmlns:a16="http://schemas.microsoft.com/office/drawing/2014/main" id="{5CF0523D-41B1-45A6-B996-2D77055D1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4725"/>
              <a:ext cx="453" cy="680"/>
            </a:xfrm>
            <a:custGeom>
              <a:avLst/>
              <a:gdLst>
                <a:gd name="T0" fmla="*/ 453 w 453"/>
                <a:gd name="T1" fmla="*/ 113 h 680"/>
                <a:gd name="T2" fmla="*/ 340 w 453"/>
                <a:gd name="T3" fmla="*/ 113 h 680"/>
                <a:gd name="T4" fmla="*/ 340 w 453"/>
                <a:gd name="T5" fmla="*/ 0 h 680"/>
                <a:gd name="T6" fmla="*/ 113 w 453"/>
                <a:gd name="T7" fmla="*/ 0 h 680"/>
                <a:gd name="T8" fmla="*/ 113 w 453"/>
                <a:gd name="T9" fmla="*/ 113 h 680"/>
                <a:gd name="T10" fmla="*/ 0 w 453"/>
                <a:gd name="T11" fmla="*/ 113 h 680"/>
                <a:gd name="T12" fmla="*/ 0 w 453"/>
                <a:gd name="T13" fmla="*/ 454 h 680"/>
                <a:gd name="T14" fmla="*/ 113 w 453"/>
                <a:gd name="T15" fmla="*/ 454 h 680"/>
                <a:gd name="T16" fmla="*/ 113 w 453"/>
                <a:gd name="T17" fmla="*/ 680 h 680"/>
                <a:gd name="T18" fmla="*/ 226 w 453"/>
                <a:gd name="T19" fmla="*/ 680 h 680"/>
                <a:gd name="T20" fmla="*/ 226 w 453"/>
                <a:gd name="T21" fmla="*/ 567 h 680"/>
                <a:gd name="T22" fmla="*/ 340 w 453"/>
                <a:gd name="T23" fmla="*/ 567 h 680"/>
                <a:gd name="T24" fmla="*/ 340 w 453"/>
                <a:gd name="T25" fmla="*/ 454 h 680"/>
                <a:gd name="T26" fmla="*/ 453 w 453"/>
                <a:gd name="T27" fmla="*/ 454 h 680"/>
                <a:gd name="T28" fmla="*/ 453 w 453"/>
                <a:gd name="T29" fmla="*/ 113 h 6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3" h="68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5" name="Freeform 10">
              <a:extLst>
                <a:ext uri="{FF2B5EF4-FFF2-40B4-BE49-F238E27FC236}">
                  <a16:creationId xmlns:a16="http://schemas.microsoft.com/office/drawing/2014/main" id="{BBC75259-DE37-4237-8F15-A504BB9AE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498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0 w 227"/>
                <a:gd name="T3" fmla="*/ 0 h 340"/>
                <a:gd name="T4" fmla="*/ 0 w 227"/>
                <a:gd name="T5" fmla="*/ 227 h 340"/>
                <a:gd name="T6" fmla="*/ 114 w 227"/>
                <a:gd name="T7" fmla="*/ 227 h 340"/>
                <a:gd name="T8" fmla="*/ 114 w 227"/>
                <a:gd name="T9" fmla="*/ 340 h 340"/>
                <a:gd name="T10" fmla="*/ 227 w 227"/>
                <a:gd name="T11" fmla="*/ 340 h 340"/>
                <a:gd name="T12" fmla="*/ 227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6" name="Freeform 11">
              <a:extLst>
                <a:ext uri="{FF2B5EF4-FFF2-40B4-BE49-F238E27FC236}">
                  <a16:creationId xmlns:a16="http://schemas.microsoft.com/office/drawing/2014/main" id="{B3745602-8A54-41A4-9053-A15BCFB9B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4498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114 w 340"/>
                <a:gd name="T3" fmla="*/ 0 h 340"/>
                <a:gd name="T4" fmla="*/ 114 w 340"/>
                <a:gd name="T5" fmla="*/ 114 h 340"/>
                <a:gd name="T6" fmla="*/ 0 w 340"/>
                <a:gd name="T7" fmla="*/ 114 h 340"/>
                <a:gd name="T8" fmla="*/ 0 w 340"/>
                <a:gd name="T9" fmla="*/ 340 h 340"/>
                <a:gd name="T10" fmla="*/ 227 w 340"/>
                <a:gd name="T11" fmla="*/ 340 h 340"/>
                <a:gd name="T12" fmla="*/ 227 w 340"/>
                <a:gd name="T13" fmla="*/ 227 h 340"/>
                <a:gd name="T14" fmla="*/ 340 w 340"/>
                <a:gd name="T15" fmla="*/ 227 h 340"/>
                <a:gd name="T16" fmla="*/ 340 w 340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7" name="Freeform 12">
              <a:extLst>
                <a:ext uri="{FF2B5EF4-FFF2-40B4-BE49-F238E27FC236}">
                  <a16:creationId xmlns:a16="http://schemas.microsoft.com/office/drawing/2014/main" id="{13ED80E3-FAA3-458F-81AC-E0EAF5A4D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704"/>
              <a:ext cx="1701" cy="794"/>
            </a:xfrm>
            <a:custGeom>
              <a:avLst/>
              <a:gdLst>
                <a:gd name="T0" fmla="*/ 0 w 1701"/>
                <a:gd name="T1" fmla="*/ 794 h 794"/>
                <a:gd name="T2" fmla="*/ 567 w 1701"/>
                <a:gd name="T3" fmla="*/ 794 h 794"/>
                <a:gd name="T4" fmla="*/ 567 w 1701"/>
                <a:gd name="T5" fmla="*/ 681 h 794"/>
                <a:gd name="T6" fmla="*/ 794 w 1701"/>
                <a:gd name="T7" fmla="*/ 681 h 794"/>
                <a:gd name="T8" fmla="*/ 794 w 1701"/>
                <a:gd name="T9" fmla="*/ 567 h 794"/>
                <a:gd name="T10" fmla="*/ 1134 w 1701"/>
                <a:gd name="T11" fmla="*/ 567 h 794"/>
                <a:gd name="T12" fmla="*/ 1134 w 1701"/>
                <a:gd name="T13" fmla="*/ 454 h 794"/>
                <a:gd name="T14" fmla="*/ 1474 w 1701"/>
                <a:gd name="T15" fmla="*/ 454 h 794"/>
                <a:gd name="T16" fmla="*/ 1474 w 1701"/>
                <a:gd name="T17" fmla="*/ 341 h 794"/>
                <a:gd name="T18" fmla="*/ 1588 w 1701"/>
                <a:gd name="T19" fmla="*/ 341 h 794"/>
                <a:gd name="T20" fmla="*/ 1588 w 1701"/>
                <a:gd name="T21" fmla="*/ 454 h 794"/>
                <a:gd name="T22" fmla="*/ 1701 w 1701"/>
                <a:gd name="T23" fmla="*/ 454 h 794"/>
                <a:gd name="T24" fmla="*/ 1701 w 1701"/>
                <a:gd name="T25" fmla="*/ 0 h 794"/>
                <a:gd name="T26" fmla="*/ 1361 w 1701"/>
                <a:gd name="T27" fmla="*/ 0 h 794"/>
                <a:gd name="T28" fmla="*/ 1361 w 1701"/>
                <a:gd name="T29" fmla="*/ 114 h 794"/>
                <a:gd name="T30" fmla="*/ 1134 w 1701"/>
                <a:gd name="T31" fmla="*/ 114 h 794"/>
                <a:gd name="T32" fmla="*/ 1134 w 1701"/>
                <a:gd name="T33" fmla="*/ 0 h 794"/>
                <a:gd name="T34" fmla="*/ 907 w 1701"/>
                <a:gd name="T35" fmla="*/ 0 h 794"/>
                <a:gd name="T36" fmla="*/ 907 w 1701"/>
                <a:gd name="T37" fmla="*/ 114 h 794"/>
                <a:gd name="T38" fmla="*/ 567 w 1701"/>
                <a:gd name="T39" fmla="*/ 114 h 794"/>
                <a:gd name="T40" fmla="*/ 567 w 1701"/>
                <a:gd name="T41" fmla="*/ 227 h 794"/>
                <a:gd name="T42" fmla="*/ 454 w 1701"/>
                <a:gd name="T43" fmla="*/ 227 h 794"/>
                <a:gd name="T44" fmla="*/ 454 w 1701"/>
                <a:gd name="T45" fmla="*/ 341 h 794"/>
                <a:gd name="T46" fmla="*/ 340 w 1701"/>
                <a:gd name="T47" fmla="*/ 341 h 794"/>
                <a:gd name="T48" fmla="*/ 340 w 1701"/>
                <a:gd name="T49" fmla="*/ 567 h 794"/>
                <a:gd name="T50" fmla="*/ 113 w 1701"/>
                <a:gd name="T51" fmla="*/ 567 h 794"/>
                <a:gd name="T52" fmla="*/ 113 w 1701"/>
                <a:gd name="T53" fmla="*/ 681 h 794"/>
                <a:gd name="T54" fmla="*/ 0 w 1701"/>
                <a:gd name="T55" fmla="*/ 681 h 794"/>
                <a:gd name="T56" fmla="*/ 0 w 1701"/>
                <a:gd name="T57" fmla="*/ 794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701" h="794">
                  <a:moveTo>
                    <a:pt x="0" y="794"/>
                  </a:moveTo>
                  <a:lnTo>
                    <a:pt x="567" y="794"/>
                  </a:lnTo>
                  <a:lnTo>
                    <a:pt x="567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1134" y="567"/>
                  </a:lnTo>
                  <a:lnTo>
                    <a:pt x="1134" y="454"/>
                  </a:lnTo>
                  <a:lnTo>
                    <a:pt x="1474" y="454"/>
                  </a:lnTo>
                  <a:lnTo>
                    <a:pt x="1474" y="341"/>
                  </a:lnTo>
                  <a:lnTo>
                    <a:pt x="1588" y="341"/>
                  </a:lnTo>
                  <a:lnTo>
                    <a:pt x="1588" y="454"/>
                  </a:lnTo>
                  <a:lnTo>
                    <a:pt x="1701" y="454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340" y="341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8" name="Freeform 13">
              <a:extLst>
                <a:ext uri="{FF2B5EF4-FFF2-40B4-BE49-F238E27FC236}">
                  <a16:creationId xmlns:a16="http://schemas.microsoft.com/office/drawing/2014/main" id="{60473942-E405-4F48-953A-E3D1CF36F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3478"/>
              <a:ext cx="454" cy="340"/>
            </a:xfrm>
            <a:custGeom>
              <a:avLst/>
              <a:gdLst>
                <a:gd name="T0" fmla="*/ 0 w 454"/>
                <a:gd name="T1" fmla="*/ 226 h 340"/>
                <a:gd name="T2" fmla="*/ 0 w 454"/>
                <a:gd name="T3" fmla="*/ 113 h 340"/>
                <a:gd name="T4" fmla="*/ 114 w 454"/>
                <a:gd name="T5" fmla="*/ 113 h 340"/>
                <a:gd name="T6" fmla="*/ 114 w 454"/>
                <a:gd name="T7" fmla="*/ 0 h 340"/>
                <a:gd name="T8" fmla="*/ 227 w 454"/>
                <a:gd name="T9" fmla="*/ 0 h 340"/>
                <a:gd name="T10" fmla="*/ 227 w 454"/>
                <a:gd name="T11" fmla="*/ 113 h 340"/>
                <a:gd name="T12" fmla="*/ 454 w 454"/>
                <a:gd name="T13" fmla="*/ 113 h 340"/>
                <a:gd name="T14" fmla="*/ 454 w 454"/>
                <a:gd name="T15" fmla="*/ 340 h 340"/>
                <a:gd name="T16" fmla="*/ 227 w 454"/>
                <a:gd name="T17" fmla="*/ 340 h 340"/>
                <a:gd name="T18" fmla="*/ 227 w 454"/>
                <a:gd name="T19" fmla="*/ 226 h 340"/>
                <a:gd name="T20" fmla="*/ 0 w 454"/>
                <a:gd name="T21" fmla="*/ 226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0" y="226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9" name="Freeform 14">
              <a:extLst>
                <a:ext uri="{FF2B5EF4-FFF2-40B4-BE49-F238E27FC236}">
                  <a16:creationId xmlns:a16="http://schemas.microsoft.com/office/drawing/2014/main" id="{08C67E2D-1272-4E41-B45E-61F1F36E4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04"/>
              <a:ext cx="680" cy="681"/>
            </a:xfrm>
            <a:custGeom>
              <a:avLst/>
              <a:gdLst>
                <a:gd name="T0" fmla="*/ 0 w 680"/>
                <a:gd name="T1" fmla="*/ 0 h 681"/>
                <a:gd name="T2" fmla="*/ 227 w 680"/>
                <a:gd name="T3" fmla="*/ 0 h 681"/>
                <a:gd name="T4" fmla="*/ 227 w 680"/>
                <a:gd name="T5" fmla="*/ 114 h 681"/>
                <a:gd name="T6" fmla="*/ 567 w 680"/>
                <a:gd name="T7" fmla="*/ 114 h 681"/>
                <a:gd name="T8" fmla="*/ 567 w 680"/>
                <a:gd name="T9" fmla="*/ 227 h 681"/>
                <a:gd name="T10" fmla="*/ 680 w 680"/>
                <a:gd name="T11" fmla="*/ 227 h 681"/>
                <a:gd name="T12" fmla="*/ 680 w 680"/>
                <a:gd name="T13" fmla="*/ 681 h 681"/>
                <a:gd name="T14" fmla="*/ 340 w 680"/>
                <a:gd name="T15" fmla="*/ 681 h 681"/>
                <a:gd name="T16" fmla="*/ 340 w 680"/>
                <a:gd name="T17" fmla="*/ 567 h 681"/>
                <a:gd name="T18" fmla="*/ 0 w 680"/>
                <a:gd name="T19" fmla="*/ 567 h 681"/>
                <a:gd name="T20" fmla="*/ 0 w 680"/>
                <a:gd name="T21" fmla="*/ 0 h 68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0" h="681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0" name="Freeform 15">
              <a:extLst>
                <a:ext uri="{FF2B5EF4-FFF2-40B4-BE49-F238E27FC236}">
                  <a16:creationId xmlns:a16="http://schemas.microsoft.com/office/drawing/2014/main" id="{2853BDE9-3539-461C-80BE-839F9D210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3251"/>
              <a:ext cx="340" cy="567"/>
            </a:xfrm>
            <a:custGeom>
              <a:avLst/>
              <a:gdLst>
                <a:gd name="T0" fmla="*/ 340 w 340"/>
                <a:gd name="T1" fmla="*/ 227 h 567"/>
                <a:gd name="T2" fmla="*/ 340 w 340"/>
                <a:gd name="T3" fmla="*/ 113 h 567"/>
                <a:gd name="T4" fmla="*/ 227 w 340"/>
                <a:gd name="T5" fmla="*/ 113 h 567"/>
                <a:gd name="T6" fmla="*/ 227 w 340"/>
                <a:gd name="T7" fmla="*/ 0 h 567"/>
                <a:gd name="T8" fmla="*/ 0 w 340"/>
                <a:gd name="T9" fmla="*/ 0 h 567"/>
                <a:gd name="T10" fmla="*/ 0 w 340"/>
                <a:gd name="T11" fmla="*/ 567 h 567"/>
                <a:gd name="T12" fmla="*/ 113 w 340"/>
                <a:gd name="T13" fmla="*/ 567 h 567"/>
                <a:gd name="T14" fmla="*/ 113 w 340"/>
                <a:gd name="T15" fmla="*/ 340 h 567"/>
                <a:gd name="T16" fmla="*/ 227 w 340"/>
                <a:gd name="T17" fmla="*/ 340 h 567"/>
                <a:gd name="T18" fmla="*/ 227 w 340"/>
                <a:gd name="T19" fmla="*/ 227 h 567"/>
                <a:gd name="T20" fmla="*/ 340 w 340"/>
                <a:gd name="T21" fmla="*/ 227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567">
                  <a:moveTo>
                    <a:pt x="340" y="227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1" name="Freeform 17">
              <a:extLst>
                <a:ext uri="{FF2B5EF4-FFF2-40B4-BE49-F238E27FC236}">
                  <a16:creationId xmlns:a16="http://schemas.microsoft.com/office/drawing/2014/main" id="{166227FF-D26E-48F3-B83F-71B59B0CB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2911"/>
              <a:ext cx="1247" cy="907"/>
            </a:xfrm>
            <a:custGeom>
              <a:avLst/>
              <a:gdLst>
                <a:gd name="T0" fmla="*/ 0 w 1247"/>
                <a:gd name="T1" fmla="*/ 567 h 907"/>
                <a:gd name="T2" fmla="*/ 113 w 1247"/>
                <a:gd name="T3" fmla="*/ 567 h 907"/>
                <a:gd name="T4" fmla="*/ 113 w 1247"/>
                <a:gd name="T5" fmla="*/ 453 h 907"/>
                <a:gd name="T6" fmla="*/ 227 w 1247"/>
                <a:gd name="T7" fmla="*/ 453 h 907"/>
                <a:gd name="T8" fmla="*/ 227 w 1247"/>
                <a:gd name="T9" fmla="*/ 340 h 907"/>
                <a:gd name="T10" fmla="*/ 113 w 1247"/>
                <a:gd name="T11" fmla="*/ 340 h 907"/>
                <a:gd name="T12" fmla="*/ 113 w 1247"/>
                <a:gd name="T13" fmla="*/ 226 h 907"/>
                <a:gd name="T14" fmla="*/ 227 w 1247"/>
                <a:gd name="T15" fmla="*/ 226 h 907"/>
                <a:gd name="T16" fmla="*/ 227 w 1247"/>
                <a:gd name="T17" fmla="*/ 0 h 907"/>
                <a:gd name="T18" fmla="*/ 340 w 1247"/>
                <a:gd name="T19" fmla="*/ 0 h 907"/>
                <a:gd name="T20" fmla="*/ 340 w 1247"/>
                <a:gd name="T21" fmla="*/ 113 h 907"/>
                <a:gd name="T22" fmla="*/ 907 w 1247"/>
                <a:gd name="T23" fmla="*/ 113 h 907"/>
                <a:gd name="T24" fmla="*/ 907 w 1247"/>
                <a:gd name="T25" fmla="*/ 226 h 907"/>
                <a:gd name="T26" fmla="*/ 794 w 1247"/>
                <a:gd name="T27" fmla="*/ 226 h 907"/>
                <a:gd name="T28" fmla="*/ 794 w 1247"/>
                <a:gd name="T29" fmla="*/ 340 h 907"/>
                <a:gd name="T30" fmla="*/ 1021 w 1247"/>
                <a:gd name="T31" fmla="*/ 340 h 907"/>
                <a:gd name="T32" fmla="*/ 1021 w 1247"/>
                <a:gd name="T33" fmla="*/ 453 h 907"/>
                <a:gd name="T34" fmla="*/ 1134 w 1247"/>
                <a:gd name="T35" fmla="*/ 453 h 907"/>
                <a:gd name="T36" fmla="*/ 1134 w 1247"/>
                <a:gd name="T37" fmla="*/ 567 h 907"/>
                <a:gd name="T38" fmla="*/ 1247 w 1247"/>
                <a:gd name="T39" fmla="*/ 567 h 907"/>
                <a:gd name="T40" fmla="*/ 1247 w 1247"/>
                <a:gd name="T41" fmla="*/ 907 h 907"/>
                <a:gd name="T42" fmla="*/ 794 w 1247"/>
                <a:gd name="T43" fmla="*/ 907 h 907"/>
                <a:gd name="T44" fmla="*/ 794 w 1247"/>
                <a:gd name="T45" fmla="*/ 793 h 907"/>
                <a:gd name="T46" fmla="*/ 227 w 1247"/>
                <a:gd name="T47" fmla="*/ 793 h 907"/>
                <a:gd name="T48" fmla="*/ 227 w 1247"/>
                <a:gd name="T49" fmla="*/ 680 h 907"/>
                <a:gd name="T50" fmla="*/ 0 w 1247"/>
                <a:gd name="T51" fmla="*/ 680 h 907"/>
                <a:gd name="T52" fmla="*/ 0 w 1247"/>
                <a:gd name="T53" fmla="*/ 567 h 90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247" h="907">
                  <a:moveTo>
                    <a:pt x="0" y="567"/>
                  </a:move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453"/>
                  </a:lnTo>
                  <a:lnTo>
                    <a:pt x="1134" y="453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907"/>
                  </a:lnTo>
                  <a:lnTo>
                    <a:pt x="794" y="907"/>
                  </a:lnTo>
                  <a:lnTo>
                    <a:pt x="79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2" name="Freeform 18">
              <a:extLst>
                <a:ext uri="{FF2B5EF4-FFF2-40B4-BE49-F238E27FC236}">
                  <a16:creationId xmlns:a16="http://schemas.microsoft.com/office/drawing/2014/main" id="{EEA0088F-B9A4-4C08-9015-334D0A2C5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911"/>
              <a:ext cx="572" cy="567"/>
            </a:xfrm>
            <a:custGeom>
              <a:avLst/>
              <a:gdLst>
                <a:gd name="T0" fmla="*/ 572 w 572"/>
                <a:gd name="T1" fmla="*/ 13 h 567"/>
                <a:gd name="T2" fmla="*/ 548 w 572"/>
                <a:gd name="T3" fmla="*/ 5 h 567"/>
                <a:gd name="T4" fmla="*/ 340 w 572"/>
                <a:gd name="T5" fmla="*/ 0 h 567"/>
                <a:gd name="T6" fmla="*/ 340 w 572"/>
                <a:gd name="T7" fmla="*/ 113 h 567"/>
                <a:gd name="T8" fmla="*/ 0 w 572"/>
                <a:gd name="T9" fmla="*/ 113 h 567"/>
                <a:gd name="T10" fmla="*/ 0 w 572"/>
                <a:gd name="T11" fmla="*/ 226 h 567"/>
                <a:gd name="T12" fmla="*/ 113 w 572"/>
                <a:gd name="T13" fmla="*/ 226 h 567"/>
                <a:gd name="T14" fmla="*/ 113 w 572"/>
                <a:gd name="T15" fmla="*/ 340 h 567"/>
                <a:gd name="T16" fmla="*/ 227 w 572"/>
                <a:gd name="T17" fmla="*/ 340 h 567"/>
                <a:gd name="T18" fmla="*/ 227 w 572"/>
                <a:gd name="T19" fmla="*/ 453 h 567"/>
                <a:gd name="T20" fmla="*/ 340 w 572"/>
                <a:gd name="T21" fmla="*/ 453 h 567"/>
                <a:gd name="T22" fmla="*/ 340 w 572"/>
                <a:gd name="T23" fmla="*/ 567 h 567"/>
                <a:gd name="T24" fmla="*/ 453 w 572"/>
                <a:gd name="T25" fmla="*/ 567 h 567"/>
                <a:gd name="T26" fmla="*/ 453 w 572"/>
                <a:gd name="T27" fmla="*/ 453 h 567"/>
                <a:gd name="T28" fmla="*/ 567 w 572"/>
                <a:gd name="T29" fmla="*/ 453 h 567"/>
                <a:gd name="T30" fmla="*/ 567 w 572"/>
                <a:gd name="T31" fmla="*/ 340 h 567"/>
                <a:gd name="T32" fmla="*/ 453 w 572"/>
                <a:gd name="T33" fmla="*/ 340 h 567"/>
                <a:gd name="T34" fmla="*/ 453 w 572"/>
                <a:gd name="T35" fmla="*/ 226 h 567"/>
                <a:gd name="T36" fmla="*/ 567 w 572"/>
                <a:gd name="T37" fmla="*/ 226 h 567"/>
                <a:gd name="T38" fmla="*/ 572 w 572"/>
                <a:gd name="T39" fmla="*/ 13 h 5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72" h="567">
                  <a:moveTo>
                    <a:pt x="572" y="13"/>
                  </a:moveTo>
                  <a:cubicBezTo>
                    <a:pt x="564" y="10"/>
                    <a:pt x="548" y="5"/>
                    <a:pt x="548" y="5"/>
                  </a:cubicBez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6"/>
                  </a:lnTo>
                  <a:lnTo>
                    <a:pt x="567" y="226"/>
                  </a:lnTo>
                  <a:lnTo>
                    <a:pt x="572" y="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3" name="Freeform 19">
              <a:extLst>
                <a:ext uri="{FF2B5EF4-FFF2-40B4-BE49-F238E27FC236}">
                  <a16:creationId xmlns:a16="http://schemas.microsoft.com/office/drawing/2014/main" id="{2C42F360-56C9-486E-A0B6-904B82580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567" cy="680"/>
            </a:xfrm>
            <a:custGeom>
              <a:avLst/>
              <a:gdLst>
                <a:gd name="T0" fmla="*/ 113 w 567"/>
                <a:gd name="T1" fmla="*/ 0 h 680"/>
                <a:gd name="T2" fmla="*/ 340 w 567"/>
                <a:gd name="T3" fmla="*/ 0 h 680"/>
                <a:gd name="T4" fmla="*/ 340 w 567"/>
                <a:gd name="T5" fmla="*/ 227 h 680"/>
                <a:gd name="T6" fmla="*/ 567 w 567"/>
                <a:gd name="T7" fmla="*/ 227 h 680"/>
                <a:gd name="T8" fmla="*/ 567 w 567"/>
                <a:gd name="T9" fmla="*/ 680 h 680"/>
                <a:gd name="T10" fmla="*/ 453 w 567"/>
                <a:gd name="T11" fmla="*/ 680 h 680"/>
                <a:gd name="T12" fmla="*/ 453 w 567"/>
                <a:gd name="T13" fmla="*/ 454 h 680"/>
                <a:gd name="T14" fmla="*/ 340 w 567"/>
                <a:gd name="T15" fmla="*/ 454 h 680"/>
                <a:gd name="T16" fmla="*/ 340 w 567"/>
                <a:gd name="T17" fmla="*/ 340 h 680"/>
                <a:gd name="T18" fmla="*/ 227 w 567"/>
                <a:gd name="T19" fmla="*/ 340 h 680"/>
                <a:gd name="T20" fmla="*/ 227 w 567"/>
                <a:gd name="T21" fmla="*/ 227 h 680"/>
                <a:gd name="T22" fmla="*/ 0 w 567"/>
                <a:gd name="T23" fmla="*/ 227 h 680"/>
                <a:gd name="T24" fmla="*/ 0 w 567"/>
                <a:gd name="T25" fmla="*/ 113 h 680"/>
                <a:gd name="T26" fmla="*/ 113 w 567"/>
                <a:gd name="T27" fmla="*/ 113 h 680"/>
                <a:gd name="T28" fmla="*/ 113 w 567"/>
                <a:gd name="T29" fmla="*/ 0 h 6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680">
                  <a:moveTo>
                    <a:pt x="113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680"/>
                  </a:lnTo>
                  <a:lnTo>
                    <a:pt x="453" y="680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4" name="Freeform 20">
              <a:extLst>
                <a:ext uri="{FF2B5EF4-FFF2-40B4-BE49-F238E27FC236}">
                  <a16:creationId xmlns:a16="http://schemas.microsoft.com/office/drawing/2014/main" id="{3A755A81-DAE6-444D-A1D8-7D9A4B984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684"/>
              <a:ext cx="794" cy="680"/>
            </a:xfrm>
            <a:custGeom>
              <a:avLst/>
              <a:gdLst>
                <a:gd name="T0" fmla="*/ 794 w 794"/>
                <a:gd name="T1" fmla="*/ 340 h 680"/>
                <a:gd name="T2" fmla="*/ 794 w 794"/>
                <a:gd name="T3" fmla="*/ 0 h 680"/>
                <a:gd name="T4" fmla="*/ 681 w 794"/>
                <a:gd name="T5" fmla="*/ 0 h 680"/>
                <a:gd name="T6" fmla="*/ 567 w 794"/>
                <a:gd name="T7" fmla="*/ 0 h 680"/>
                <a:gd name="T8" fmla="*/ 567 w 794"/>
                <a:gd name="T9" fmla="*/ 113 h 680"/>
                <a:gd name="T10" fmla="*/ 454 w 794"/>
                <a:gd name="T11" fmla="*/ 113 h 680"/>
                <a:gd name="T12" fmla="*/ 454 w 794"/>
                <a:gd name="T13" fmla="*/ 227 h 680"/>
                <a:gd name="T14" fmla="*/ 227 w 794"/>
                <a:gd name="T15" fmla="*/ 227 h 680"/>
                <a:gd name="T16" fmla="*/ 227 w 794"/>
                <a:gd name="T17" fmla="*/ 453 h 680"/>
                <a:gd name="T18" fmla="*/ 0 w 794"/>
                <a:gd name="T19" fmla="*/ 453 h 680"/>
                <a:gd name="T20" fmla="*/ 0 w 794"/>
                <a:gd name="T21" fmla="*/ 680 h 680"/>
                <a:gd name="T22" fmla="*/ 114 w 794"/>
                <a:gd name="T23" fmla="*/ 680 h 680"/>
                <a:gd name="T24" fmla="*/ 114 w 794"/>
                <a:gd name="T25" fmla="*/ 567 h 680"/>
                <a:gd name="T26" fmla="*/ 567 w 794"/>
                <a:gd name="T27" fmla="*/ 567 h 680"/>
                <a:gd name="T28" fmla="*/ 567 w 794"/>
                <a:gd name="T29" fmla="*/ 453 h 680"/>
                <a:gd name="T30" fmla="*/ 454 w 794"/>
                <a:gd name="T31" fmla="*/ 453 h 680"/>
                <a:gd name="T32" fmla="*/ 454 w 794"/>
                <a:gd name="T33" fmla="*/ 340 h 680"/>
                <a:gd name="T34" fmla="*/ 794 w 794"/>
                <a:gd name="T35" fmla="*/ 340 h 6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94" h="680">
                  <a:moveTo>
                    <a:pt x="794" y="340"/>
                  </a:moveTo>
                  <a:lnTo>
                    <a:pt x="794" y="0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567"/>
                  </a:lnTo>
                  <a:lnTo>
                    <a:pt x="567" y="56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794" y="34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5" name="Freeform 21">
              <a:extLst>
                <a:ext uri="{FF2B5EF4-FFF2-40B4-BE49-F238E27FC236}">
                  <a16:creationId xmlns:a16="http://schemas.microsoft.com/office/drawing/2014/main" id="{E56E2891-F912-4069-9546-6F83D4501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457"/>
              <a:ext cx="567" cy="680"/>
            </a:xfrm>
            <a:custGeom>
              <a:avLst/>
              <a:gdLst>
                <a:gd name="T0" fmla="*/ 567 w 567"/>
                <a:gd name="T1" fmla="*/ 113 h 680"/>
                <a:gd name="T2" fmla="*/ 454 w 567"/>
                <a:gd name="T3" fmla="*/ 113 h 680"/>
                <a:gd name="T4" fmla="*/ 454 w 567"/>
                <a:gd name="T5" fmla="*/ 227 h 680"/>
                <a:gd name="T6" fmla="*/ 227 w 567"/>
                <a:gd name="T7" fmla="*/ 227 h 680"/>
                <a:gd name="T8" fmla="*/ 227 w 567"/>
                <a:gd name="T9" fmla="*/ 0 h 680"/>
                <a:gd name="T10" fmla="*/ 114 w 567"/>
                <a:gd name="T11" fmla="*/ 0 h 680"/>
                <a:gd name="T12" fmla="*/ 114 w 567"/>
                <a:gd name="T13" fmla="*/ 454 h 680"/>
                <a:gd name="T14" fmla="*/ 0 w 567"/>
                <a:gd name="T15" fmla="*/ 454 h 680"/>
                <a:gd name="T16" fmla="*/ 0 w 567"/>
                <a:gd name="T17" fmla="*/ 680 h 680"/>
                <a:gd name="T18" fmla="*/ 227 w 567"/>
                <a:gd name="T19" fmla="*/ 680 h 680"/>
                <a:gd name="T20" fmla="*/ 227 w 567"/>
                <a:gd name="T21" fmla="*/ 454 h 680"/>
                <a:gd name="T22" fmla="*/ 454 w 567"/>
                <a:gd name="T23" fmla="*/ 454 h 680"/>
                <a:gd name="T24" fmla="*/ 454 w 567"/>
                <a:gd name="T25" fmla="*/ 340 h 680"/>
                <a:gd name="T26" fmla="*/ 567 w 567"/>
                <a:gd name="T27" fmla="*/ 340 h 680"/>
                <a:gd name="T28" fmla="*/ 567 w 567"/>
                <a:gd name="T29" fmla="*/ 227 h 680"/>
                <a:gd name="T30" fmla="*/ 567 w 567"/>
                <a:gd name="T31" fmla="*/ 113 h 6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67" h="680">
                  <a:moveTo>
                    <a:pt x="567" y="113"/>
                  </a:moveTo>
                  <a:lnTo>
                    <a:pt x="454" y="113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6" name="Freeform 22">
              <a:extLst>
                <a:ext uri="{FF2B5EF4-FFF2-40B4-BE49-F238E27FC236}">
                  <a16:creationId xmlns:a16="http://schemas.microsoft.com/office/drawing/2014/main" id="{6021748A-2E42-4568-9151-8EBE0BB32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344"/>
              <a:ext cx="340" cy="340"/>
            </a:xfrm>
            <a:custGeom>
              <a:avLst/>
              <a:gdLst>
                <a:gd name="T0" fmla="*/ 0 w 340"/>
                <a:gd name="T1" fmla="*/ 113 h 340"/>
                <a:gd name="T2" fmla="*/ 227 w 340"/>
                <a:gd name="T3" fmla="*/ 113 h 340"/>
                <a:gd name="T4" fmla="*/ 227 w 340"/>
                <a:gd name="T5" fmla="*/ 0 h 340"/>
                <a:gd name="T6" fmla="*/ 340 w 340"/>
                <a:gd name="T7" fmla="*/ 0 h 340"/>
                <a:gd name="T8" fmla="*/ 340 w 340"/>
                <a:gd name="T9" fmla="*/ 226 h 340"/>
                <a:gd name="T10" fmla="*/ 227 w 340"/>
                <a:gd name="T11" fmla="*/ 226 h 340"/>
                <a:gd name="T12" fmla="*/ 227 w 340"/>
                <a:gd name="T13" fmla="*/ 340 h 340"/>
                <a:gd name="T14" fmla="*/ 0 w 340"/>
                <a:gd name="T15" fmla="*/ 340 h 340"/>
                <a:gd name="T16" fmla="*/ 0 w 340"/>
                <a:gd name="T17" fmla="*/ 113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340">
                  <a:moveTo>
                    <a:pt x="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7" name="Freeform 23">
              <a:extLst>
                <a:ext uri="{FF2B5EF4-FFF2-40B4-BE49-F238E27FC236}">
                  <a16:creationId xmlns:a16="http://schemas.microsoft.com/office/drawing/2014/main" id="{2828B66A-37AE-4840-B97A-235535B0F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114 w 227"/>
                <a:gd name="T3" fmla="*/ 0 h 113"/>
                <a:gd name="T4" fmla="*/ 0 w 227"/>
                <a:gd name="T5" fmla="*/ 0 h 113"/>
                <a:gd name="T6" fmla="*/ 0 w 227"/>
                <a:gd name="T7" fmla="*/ 113 h 113"/>
                <a:gd name="T8" fmla="*/ 227 w 227"/>
                <a:gd name="T9" fmla="*/ 113 h 113"/>
                <a:gd name="T10" fmla="*/ 227 w 227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8" name="Freeform 24">
              <a:extLst>
                <a:ext uri="{FF2B5EF4-FFF2-40B4-BE49-F238E27FC236}">
                  <a16:creationId xmlns:a16="http://schemas.microsoft.com/office/drawing/2014/main" id="{64F1C146-0F6B-4F77-8F4A-ABA23340A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230"/>
              <a:ext cx="227" cy="227"/>
            </a:xfrm>
            <a:custGeom>
              <a:avLst/>
              <a:gdLst>
                <a:gd name="T0" fmla="*/ 0 w 227"/>
                <a:gd name="T1" fmla="*/ 114 h 227"/>
                <a:gd name="T2" fmla="*/ 0 w 227"/>
                <a:gd name="T3" fmla="*/ 0 h 227"/>
                <a:gd name="T4" fmla="*/ 113 w 227"/>
                <a:gd name="T5" fmla="*/ 0 h 227"/>
                <a:gd name="T6" fmla="*/ 113 w 227"/>
                <a:gd name="T7" fmla="*/ 114 h 227"/>
                <a:gd name="T8" fmla="*/ 227 w 227"/>
                <a:gd name="T9" fmla="*/ 114 h 227"/>
                <a:gd name="T10" fmla="*/ 227 w 227"/>
                <a:gd name="T11" fmla="*/ 227 h 227"/>
                <a:gd name="T12" fmla="*/ 0 w 227"/>
                <a:gd name="T13" fmla="*/ 227 h 227"/>
                <a:gd name="T14" fmla="*/ 0 w 227"/>
                <a:gd name="T15" fmla="*/ 114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27">
                  <a:moveTo>
                    <a:pt x="0" y="114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9" name="Freeform 25">
              <a:extLst>
                <a:ext uri="{FF2B5EF4-FFF2-40B4-BE49-F238E27FC236}">
                  <a16:creationId xmlns:a16="http://schemas.microsoft.com/office/drawing/2014/main" id="{B256D0C1-7698-41C9-A56B-8798AFBEE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117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340 w 340"/>
                <a:gd name="T3" fmla="*/ 0 h 227"/>
                <a:gd name="T4" fmla="*/ 113 w 340"/>
                <a:gd name="T5" fmla="*/ 0 h 227"/>
                <a:gd name="T6" fmla="*/ 113 w 340"/>
                <a:gd name="T7" fmla="*/ 113 h 227"/>
                <a:gd name="T8" fmla="*/ 0 w 340"/>
                <a:gd name="T9" fmla="*/ 113 h 227"/>
                <a:gd name="T10" fmla="*/ 0 w 340"/>
                <a:gd name="T11" fmla="*/ 227 h 227"/>
                <a:gd name="T12" fmla="*/ 340 w 340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34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0" name="Freeform 26">
              <a:extLst>
                <a:ext uri="{FF2B5EF4-FFF2-40B4-BE49-F238E27FC236}">
                  <a16:creationId xmlns:a16="http://schemas.microsoft.com/office/drawing/2014/main" id="{AFF649BA-B404-4AB7-9515-EF0C27C65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0 w 227"/>
                <a:gd name="T3" fmla="*/ 0 h 453"/>
                <a:gd name="T4" fmla="*/ 0 w 227"/>
                <a:gd name="T5" fmla="*/ 340 h 453"/>
                <a:gd name="T6" fmla="*/ 0 w 227"/>
                <a:gd name="T7" fmla="*/ 453 h 453"/>
                <a:gd name="T8" fmla="*/ 113 w 227"/>
                <a:gd name="T9" fmla="*/ 453 h 453"/>
                <a:gd name="T10" fmla="*/ 113 w 227"/>
                <a:gd name="T11" fmla="*/ 226 h 453"/>
                <a:gd name="T12" fmla="*/ 227 w 227"/>
                <a:gd name="T13" fmla="*/ 226 h 453"/>
                <a:gd name="T14" fmla="*/ 227 w 227"/>
                <a:gd name="T15" fmla="*/ 0 h 4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1" name="Freeform 27">
              <a:extLst>
                <a:ext uri="{FF2B5EF4-FFF2-40B4-BE49-F238E27FC236}">
                  <a16:creationId xmlns:a16="http://schemas.microsoft.com/office/drawing/2014/main" id="{87319CC2-5B32-4E03-BD0F-CC07CF43B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684"/>
              <a:ext cx="227" cy="236"/>
            </a:xfrm>
            <a:custGeom>
              <a:avLst/>
              <a:gdLst>
                <a:gd name="T0" fmla="*/ 227 w 227"/>
                <a:gd name="T1" fmla="*/ 232 h 236"/>
                <a:gd name="T2" fmla="*/ 203 w 227"/>
                <a:gd name="T3" fmla="*/ 236 h 236"/>
                <a:gd name="T4" fmla="*/ 0 w 227"/>
                <a:gd name="T5" fmla="*/ 227 h 236"/>
                <a:gd name="T6" fmla="*/ 0 w 227"/>
                <a:gd name="T7" fmla="*/ 0 h 236"/>
                <a:gd name="T8" fmla="*/ 227 w 227"/>
                <a:gd name="T9" fmla="*/ 0 h 236"/>
                <a:gd name="T10" fmla="*/ 227 w 227"/>
                <a:gd name="T11" fmla="*/ 232 h 2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7" h="236">
                  <a:moveTo>
                    <a:pt x="227" y="232"/>
                  </a:moveTo>
                  <a:cubicBezTo>
                    <a:pt x="206" y="236"/>
                    <a:pt x="214" y="236"/>
                    <a:pt x="203" y="236"/>
                  </a:cubicBez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232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2" name="Freeform 28">
              <a:extLst>
                <a:ext uri="{FF2B5EF4-FFF2-40B4-BE49-F238E27FC236}">
                  <a16:creationId xmlns:a16="http://schemas.microsoft.com/office/drawing/2014/main" id="{ABA7EBC7-1923-4A26-86A1-FD0FD6FE6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797"/>
              <a:ext cx="340" cy="794"/>
            </a:xfrm>
            <a:custGeom>
              <a:avLst/>
              <a:gdLst>
                <a:gd name="T0" fmla="*/ 227 w 340"/>
                <a:gd name="T1" fmla="*/ 0 h 794"/>
                <a:gd name="T2" fmla="*/ 113 w 340"/>
                <a:gd name="T3" fmla="*/ 0 h 794"/>
                <a:gd name="T4" fmla="*/ 113 w 340"/>
                <a:gd name="T5" fmla="*/ 114 h 794"/>
                <a:gd name="T6" fmla="*/ 0 w 340"/>
                <a:gd name="T7" fmla="*/ 114 h 794"/>
                <a:gd name="T8" fmla="*/ 0 w 340"/>
                <a:gd name="T9" fmla="*/ 454 h 794"/>
                <a:gd name="T10" fmla="*/ 0 w 340"/>
                <a:gd name="T11" fmla="*/ 567 h 794"/>
                <a:gd name="T12" fmla="*/ 113 w 340"/>
                <a:gd name="T13" fmla="*/ 567 h 794"/>
                <a:gd name="T14" fmla="*/ 113 w 340"/>
                <a:gd name="T15" fmla="*/ 794 h 794"/>
                <a:gd name="T16" fmla="*/ 227 w 340"/>
                <a:gd name="T17" fmla="*/ 794 h 794"/>
                <a:gd name="T18" fmla="*/ 227 w 340"/>
                <a:gd name="T19" fmla="*/ 681 h 794"/>
                <a:gd name="T20" fmla="*/ 340 w 340"/>
                <a:gd name="T21" fmla="*/ 681 h 794"/>
                <a:gd name="T22" fmla="*/ 340 w 340"/>
                <a:gd name="T23" fmla="*/ 114 h 794"/>
                <a:gd name="T24" fmla="*/ 227 w 340"/>
                <a:gd name="T25" fmla="*/ 114 h 794"/>
                <a:gd name="T26" fmla="*/ 227 w 340"/>
                <a:gd name="T27" fmla="*/ 0 h 79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0" h="794">
                  <a:moveTo>
                    <a:pt x="227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3" name="Freeform 29">
              <a:extLst>
                <a:ext uri="{FF2B5EF4-FFF2-40B4-BE49-F238E27FC236}">
                  <a16:creationId xmlns:a16="http://schemas.microsoft.com/office/drawing/2014/main" id="{9C49B114-273C-4FFE-A1D7-91E180DB5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230"/>
              <a:ext cx="794" cy="794"/>
            </a:xfrm>
            <a:custGeom>
              <a:avLst/>
              <a:gdLst>
                <a:gd name="T0" fmla="*/ 0 w 794"/>
                <a:gd name="T1" fmla="*/ 567 h 794"/>
                <a:gd name="T2" fmla="*/ 0 w 794"/>
                <a:gd name="T3" fmla="*/ 681 h 794"/>
                <a:gd name="T4" fmla="*/ 113 w 794"/>
                <a:gd name="T5" fmla="*/ 681 h 794"/>
                <a:gd name="T6" fmla="*/ 113 w 794"/>
                <a:gd name="T7" fmla="*/ 794 h 794"/>
                <a:gd name="T8" fmla="*/ 680 w 794"/>
                <a:gd name="T9" fmla="*/ 794 h 794"/>
                <a:gd name="T10" fmla="*/ 794 w 794"/>
                <a:gd name="T11" fmla="*/ 794 h 794"/>
                <a:gd name="T12" fmla="*/ 794 w 794"/>
                <a:gd name="T13" fmla="*/ 681 h 794"/>
                <a:gd name="T14" fmla="*/ 680 w 794"/>
                <a:gd name="T15" fmla="*/ 681 h 794"/>
                <a:gd name="T16" fmla="*/ 680 w 794"/>
                <a:gd name="T17" fmla="*/ 340 h 794"/>
                <a:gd name="T18" fmla="*/ 567 w 794"/>
                <a:gd name="T19" fmla="*/ 340 h 794"/>
                <a:gd name="T20" fmla="*/ 567 w 794"/>
                <a:gd name="T21" fmla="*/ 227 h 794"/>
                <a:gd name="T22" fmla="*/ 453 w 794"/>
                <a:gd name="T23" fmla="*/ 227 h 794"/>
                <a:gd name="T24" fmla="*/ 453 w 794"/>
                <a:gd name="T25" fmla="*/ 114 h 794"/>
                <a:gd name="T26" fmla="*/ 340 w 794"/>
                <a:gd name="T27" fmla="*/ 114 h 794"/>
                <a:gd name="T28" fmla="*/ 340 w 794"/>
                <a:gd name="T29" fmla="*/ 0 h 794"/>
                <a:gd name="T30" fmla="*/ 227 w 794"/>
                <a:gd name="T31" fmla="*/ 0 h 794"/>
                <a:gd name="T32" fmla="*/ 227 w 794"/>
                <a:gd name="T33" fmla="*/ 340 h 794"/>
                <a:gd name="T34" fmla="*/ 113 w 794"/>
                <a:gd name="T35" fmla="*/ 340 h 794"/>
                <a:gd name="T36" fmla="*/ 113 w 794"/>
                <a:gd name="T37" fmla="*/ 567 h 794"/>
                <a:gd name="T38" fmla="*/ 0 w 794"/>
                <a:gd name="T39" fmla="*/ 567 h 7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94" h="794">
                  <a:moveTo>
                    <a:pt x="0" y="567"/>
                  </a:move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4" name="Rectangle 30">
              <a:extLst>
                <a:ext uri="{FF2B5EF4-FFF2-40B4-BE49-F238E27FC236}">
                  <a16:creationId xmlns:a16="http://schemas.microsoft.com/office/drawing/2014/main" id="{7FA82F46-30CB-44A5-A6D9-B665AF0A6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1777"/>
              <a:ext cx="114" cy="11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7415" name="Rectangle 31">
              <a:extLst>
                <a:ext uri="{FF2B5EF4-FFF2-40B4-BE49-F238E27FC236}">
                  <a16:creationId xmlns:a16="http://schemas.microsoft.com/office/drawing/2014/main" id="{C4578E0E-1F2D-426A-A65F-E949A0E56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777"/>
              <a:ext cx="114" cy="226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7416" name="Rectangle 32">
              <a:extLst>
                <a:ext uri="{FF2B5EF4-FFF2-40B4-BE49-F238E27FC236}">
                  <a16:creationId xmlns:a16="http://schemas.microsoft.com/office/drawing/2014/main" id="{196AC953-4EF4-4D50-830B-6CA07BBBE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17"/>
              <a:ext cx="114" cy="113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7417" name="Rectangle 33">
              <a:extLst>
                <a:ext uri="{FF2B5EF4-FFF2-40B4-BE49-F238E27FC236}">
                  <a16:creationId xmlns:a16="http://schemas.microsoft.com/office/drawing/2014/main" id="{ED7DBCA4-BC3E-492E-B7AC-459CC82AC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2457"/>
              <a:ext cx="113" cy="11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7418" name="Freeform 34">
              <a:extLst>
                <a:ext uri="{FF2B5EF4-FFF2-40B4-BE49-F238E27FC236}">
                  <a16:creationId xmlns:a16="http://schemas.microsoft.com/office/drawing/2014/main" id="{FCCCCA5B-6947-4B76-8A06-3F8A21FD43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570"/>
              <a:ext cx="340" cy="341"/>
            </a:xfrm>
            <a:custGeom>
              <a:avLst/>
              <a:gdLst>
                <a:gd name="T0" fmla="*/ 340 w 340"/>
                <a:gd name="T1" fmla="*/ 0 h 341"/>
                <a:gd name="T2" fmla="*/ 226 w 340"/>
                <a:gd name="T3" fmla="*/ 0 h 341"/>
                <a:gd name="T4" fmla="*/ 226 w 340"/>
                <a:gd name="T5" fmla="*/ 114 h 341"/>
                <a:gd name="T6" fmla="*/ 113 w 340"/>
                <a:gd name="T7" fmla="*/ 114 h 341"/>
                <a:gd name="T8" fmla="*/ 113 w 340"/>
                <a:gd name="T9" fmla="*/ 227 h 341"/>
                <a:gd name="T10" fmla="*/ 0 w 340"/>
                <a:gd name="T11" fmla="*/ 227 h 341"/>
                <a:gd name="T12" fmla="*/ 0 w 340"/>
                <a:gd name="T13" fmla="*/ 341 h 341"/>
                <a:gd name="T14" fmla="*/ 226 w 340"/>
                <a:gd name="T15" fmla="*/ 341 h 341"/>
                <a:gd name="T16" fmla="*/ 226 w 340"/>
                <a:gd name="T17" fmla="*/ 227 h 341"/>
                <a:gd name="T18" fmla="*/ 340 w 340"/>
                <a:gd name="T19" fmla="*/ 227 h 341"/>
                <a:gd name="T20" fmla="*/ 340 w 340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1">
                  <a:moveTo>
                    <a:pt x="340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9" name="Freeform 35">
              <a:extLst>
                <a:ext uri="{FF2B5EF4-FFF2-40B4-BE49-F238E27FC236}">
                  <a16:creationId xmlns:a16="http://schemas.microsoft.com/office/drawing/2014/main" id="{22A90D8A-9F8A-4295-9AD7-5BC1FCDC0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344"/>
              <a:ext cx="340" cy="340"/>
            </a:xfrm>
            <a:custGeom>
              <a:avLst/>
              <a:gdLst>
                <a:gd name="T0" fmla="*/ 113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340 h 340"/>
                <a:gd name="T10" fmla="*/ 226 w 340"/>
                <a:gd name="T11" fmla="*/ 340 h 340"/>
                <a:gd name="T12" fmla="*/ 226 w 340"/>
                <a:gd name="T13" fmla="*/ 226 h 340"/>
                <a:gd name="T14" fmla="*/ 340 w 340"/>
                <a:gd name="T15" fmla="*/ 226 h 340"/>
                <a:gd name="T16" fmla="*/ 340 w 340"/>
                <a:gd name="T17" fmla="*/ 113 h 340"/>
                <a:gd name="T18" fmla="*/ 226 w 340"/>
                <a:gd name="T19" fmla="*/ 113 h 340"/>
                <a:gd name="T20" fmla="*/ 226 w 340"/>
                <a:gd name="T21" fmla="*/ 0 h 340"/>
                <a:gd name="T22" fmla="*/ 113 w 340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0" name="Freeform 36">
              <a:extLst>
                <a:ext uri="{FF2B5EF4-FFF2-40B4-BE49-F238E27FC236}">
                  <a16:creationId xmlns:a16="http://schemas.microsoft.com/office/drawing/2014/main" id="{7C6203B3-7671-49BA-B1B5-1EECA9098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457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114 w 227"/>
                <a:gd name="T3" fmla="*/ 113 h 340"/>
                <a:gd name="T4" fmla="*/ 0 w 227"/>
                <a:gd name="T5" fmla="*/ 113 h 340"/>
                <a:gd name="T6" fmla="*/ 0 w 227"/>
                <a:gd name="T7" fmla="*/ 340 h 340"/>
                <a:gd name="T8" fmla="*/ 227 w 227"/>
                <a:gd name="T9" fmla="*/ 340 h 340"/>
                <a:gd name="T10" fmla="*/ 227 w 227"/>
                <a:gd name="T11" fmla="*/ 0 h 340"/>
                <a:gd name="T12" fmla="*/ 114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1" name="Freeform 37">
              <a:extLst>
                <a:ext uri="{FF2B5EF4-FFF2-40B4-BE49-F238E27FC236}">
                  <a16:creationId xmlns:a16="http://schemas.microsoft.com/office/drawing/2014/main" id="{97162EB3-6CB9-4324-841A-EC2B0841A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2344"/>
              <a:ext cx="567" cy="1020"/>
            </a:xfrm>
            <a:custGeom>
              <a:avLst/>
              <a:gdLst>
                <a:gd name="T0" fmla="*/ 454 w 567"/>
                <a:gd name="T1" fmla="*/ 0 h 1020"/>
                <a:gd name="T2" fmla="*/ 340 w 567"/>
                <a:gd name="T3" fmla="*/ 0 h 1020"/>
                <a:gd name="T4" fmla="*/ 340 w 567"/>
                <a:gd name="T5" fmla="*/ 113 h 1020"/>
                <a:gd name="T6" fmla="*/ 227 w 567"/>
                <a:gd name="T7" fmla="*/ 113 h 1020"/>
                <a:gd name="T8" fmla="*/ 227 w 567"/>
                <a:gd name="T9" fmla="*/ 567 h 1020"/>
                <a:gd name="T10" fmla="*/ 0 w 567"/>
                <a:gd name="T11" fmla="*/ 567 h 1020"/>
                <a:gd name="T12" fmla="*/ 0 w 567"/>
                <a:gd name="T13" fmla="*/ 793 h 1020"/>
                <a:gd name="T14" fmla="*/ 113 w 567"/>
                <a:gd name="T15" fmla="*/ 793 h 1020"/>
                <a:gd name="T16" fmla="*/ 227 w 567"/>
                <a:gd name="T17" fmla="*/ 793 h 1020"/>
                <a:gd name="T18" fmla="*/ 227 w 567"/>
                <a:gd name="T19" fmla="*/ 907 h 1020"/>
                <a:gd name="T20" fmla="*/ 340 w 567"/>
                <a:gd name="T21" fmla="*/ 907 h 1020"/>
                <a:gd name="T22" fmla="*/ 340 w 567"/>
                <a:gd name="T23" fmla="*/ 1020 h 1020"/>
                <a:gd name="T24" fmla="*/ 567 w 567"/>
                <a:gd name="T25" fmla="*/ 1020 h 1020"/>
                <a:gd name="T26" fmla="*/ 567 w 567"/>
                <a:gd name="T27" fmla="*/ 567 h 1020"/>
                <a:gd name="T28" fmla="*/ 454 w 567"/>
                <a:gd name="T29" fmla="*/ 567 h 1020"/>
                <a:gd name="T30" fmla="*/ 454 w 567"/>
                <a:gd name="T31" fmla="*/ 453 h 1020"/>
                <a:gd name="T32" fmla="*/ 340 w 567"/>
                <a:gd name="T33" fmla="*/ 453 h 1020"/>
                <a:gd name="T34" fmla="*/ 340 w 567"/>
                <a:gd name="T35" fmla="*/ 226 h 1020"/>
                <a:gd name="T36" fmla="*/ 454 w 567"/>
                <a:gd name="T37" fmla="*/ 226 h 1020"/>
                <a:gd name="T38" fmla="*/ 454 w 567"/>
                <a:gd name="T39" fmla="*/ 0 h 102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67" h="102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0"/>
                  </a:lnTo>
                  <a:lnTo>
                    <a:pt x="567" y="102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2" name="Freeform 38">
              <a:extLst>
                <a:ext uri="{FF2B5EF4-FFF2-40B4-BE49-F238E27FC236}">
                  <a16:creationId xmlns:a16="http://schemas.microsoft.com/office/drawing/2014/main" id="{6233C779-63B5-4CF2-A4A9-9793DC75F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003"/>
              <a:ext cx="680" cy="908"/>
            </a:xfrm>
            <a:custGeom>
              <a:avLst/>
              <a:gdLst>
                <a:gd name="T0" fmla="*/ 567 w 680"/>
                <a:gd name="T1" fmla="*/ 908 h 908"/>
                <a:gd name="T2" fmla="*/ 567 w 680"/>
                <a:gd name="T3" fmla="*/ 454 h 908"/>
                <a:gd name="T4" fmla="*/ 680 w 680"/>
                <a:gd name="T5" fmla="*/ 454 h 908"/>
                <a:gd name="T6" fmla="*/ 680 w 680"/>
                <a:gd name="T7" fmla="*/ 341 h 908"/>
                <a:gd name="T8" fmla="*/ 453 w 680"/>
                <a:gd name="T9" fmla="*/ 341 h 908"/>
                <a:gd name="T10" fmla="*/ 453 w 680"/>
                <a:gd name="T11" fmla="*/ 454 h 908"/>
                <a:gd name="T12" fmla="*/ 340 w 680"/>
                <a:gd name="T13" fmla="*/ 454 h 908"/>
                <a:gd name="T14" fmla="*/ 340 w 680"/>
                <a:gd name="T15" fmla="*/ 227 h 908"/>
                <a:gd name="T16" fmla="*/ 113 w 680"/>
                <a:gd name="T17" fmla="*/ 227 h 908"/>
                <a:gd name="T18" fmla="*/ 113 w 680"/>
                <a:gd name="T19" fmla="*/ 0 h 908"/>
                <a:gd name="T20" fmla="*/ 0 w 680"/>
                <a:gd name="T21" fmla="*/ 0 h 908"/>
                <a:gd name="T22" fmla="*/ 0 w 680"/>
                <a:gd name="T23" fmla="*/ 454 h 908"/>
                <a:gd name="T24" fmla="*/ 113 w 680"/>
                <a:gd name="T25" fmla="*/ 454 h 908"/>
                <a:gd name="T26" fmla="*/ 113 w 680"/>
                <a:gd name="T27" fmla="*/ 567 h 908"/>
                <a:gd name="T28" fmla="*/ 227 w 680"/>
                <a:gd name="T29" fmla="*/ 567 h 908"/>
                <a:gd name="T30" fmla="*/ 227 w 680"/>
                <a:gd name="T31" fmla="*/ 681 h 908"/>
                <a:gd name="T32" fmla="*/ 340 w 680"/>
                <a:gd name="T33" fmla="*/ 681 h 908"/>
                <a:gd name="T34" fmla="*/ 340 w 680"/>
                <a:gd name="T35" fmla="*/ 908 h 908"/>
                <a:gd name="T36" fmla="*/ 567 w 680"/>
                <a:gd name="T37" fmla="*/ 908 h 9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80" h="908">
                  <a:moveTo>
                    <a:pt x="567" y="908"/>
                  </a:move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67" y="90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3" name="Freeform 39">
              <a:extLst>
                <a:ext uri="{FF2B5EF4-FFF2-40B4-BE49-F238E27FC236}">
                  <a16:creationId xmlns:a16="http://schemas.microsoft.com/office/drawing/2014/main" id="{1BFABB68-A615-41A2-9C5F-080261E66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2003"/>
              <a:ext cx="1134" cy="1134"/>
            </a:xfrm>
            <a:custGeom>
              <a:avLst/>
              <a:gdLst>
                <a:gd name="T0" fmla="*/ 1134 w 1134"/>
                <a:gd name="T1" fmla="*/ 1021 h 1134"/>
                <a:gd name="T2" fmla="*/ 794 w 1134"/>
                <a:gd name="T3" fmla="*/ 1021 h 1134"/>
                <a:gd name="T4" fmla="*/ 794 w 1134"/>
                <a:gd name="T5" fmla="*/ 1134 h 1134"/>
                <a:gd name="T6" fmla="*/ 0 w 1134"/>
                <a:gd name="T7" fmla="*/ 1134 h 1134"/>
                <a:gd name="T8" fmla="*/ 0 w 1134"/>
                <a:gd name="T9" fmla="*/ 908 h 1134"/>
                <a:gd name="T10" fmla="*/ 227 w 1134"/>
                <a:gd name="T11" fmla="*/ 908 h 1134"/>
                <a:gd name="T12" fmla="*/ 340 w 1134"/>
                <a:gd name="T13" fmla="*/ 908 h 1134"/>
                <a:gd name="T14" fmla="*/ 454 w 1134"/>
                <a:gd name="T15" fmla="*/ 908 h 1134"/>
                <a:gd name="T16" fmla="*/ 454 w 1134"/>
                <a:gd name="T17" fmla="*/ 681 h 1134"/>
                <a:gd name="T18" fmla="*/ 567 w 1134"/>
                <a:gd name="T19" fmla="*/ 681 h 1134"/>
                <a:gd name="T20" fmla="*/ 567 w 1134"/>
                <a:gd name="T21" fmla="*/ 567 h 1134"/>
                <a:gd name="T22" fmla="*/ 227 w 1134"/>
                <a:gd name="T23" fmla="*/ 567 h 1134"/>
                <a:gd name="T24" fmla="*/ 227 w 1134"/>
                <a:gd name="T25" fmla="*/ 341 h 1134"/>
                <a:gd name="T26" fmla="*/ 567 w 1134"/>
                <a:gd name="T27" fmla="*/ 341 h 1134"/>
                <a:gd name="T28" fmla="*/ 567 w 1134"/>
                <a:gd name="T29" fmla="*/ 114 h 1134"/>
                <a:gd name="T30" fmla="*/ 680 w 1134"/>
                <a:gd name="T31" fmla="*/ 114 h 1134"/>
                <a:gd name="T32" fmla="*/ 680 w 1134"/>
                <a:gd name="T33" fmla="*/ 0 h 1134"/>
                <a:gd name="T34" fmla="*/ 794 w 1134"/>
                <a:gd name="T35" fmla="*/ 0 h 1134"/>
                <a:gd name="T36" fmla="*/ 794 w 1134"/>
                <a:gd name="T37" fmla="*/ 454 h 1134"/>
                <a:gd name="T38" fmla="*/ 907 w 1134"/>
                <a:gd name="T39" fmla="*/ 454 h 1134"/>
                <a:gd name="T40" fmla="*/ 907 w 1134"/>
                <a:gd name="T41" fmla="*/ 567 h 1134"/>
                <a:gd name="T42" fmla="*/ 1021 w 1134"/>
                <a:gd name="T43" fmla="*/ 567 h 1134"/>
                <a:gd name="T44" fmla="*/ 1021 w 1134"/>
                <a:gd name="T45" fmla="*/ 681 h 1134"/>
                <a:gd name="T46" fmla="*/ 1134 w 1134"/>
                <a:gd name="T47" fmla="*/ 681 h 1134"/>
                <a:gd name="T48" fmla="*/ 1134 w 1134"/>
                <a:gd name="T49" fmla="*/ 1021 h 11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34" h="1134">
                  <a:moveTo>
                    <a:pt x="1134" y="1021"/>
                  </a:moveTo>
                  <a:lnTo>
                    <a:pt x="794" y="1021"/>
                  </a:lnTo>
                  <a:lnTo>
                    <a:pt x="794" y="1134"/>
                  </a:lnTo>
                  <a:lnTo>
                    <a:pt x="0" y="1134"/>
                  </a:lnTo>
                  <a:lnTo>
                    <a:pt x="0" y="908"/>
                  </a:lnTo>
                  <a:lnTo>
                    <a:pt x="227" y="908"/>
                  </a:lnTo>
                  <a:lnTo>
                    <a:pt x="340" y="908"/>
                  </a:lnTo>
                  <a:lnTo>
                    <a:pt x="454" y="908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567" y="341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1134" y="681"/>
                  </a:lnTo>
                  <a:lnTo>
                    <a:pt x="1134" y="102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4" name="Freeform 40">
              <a:extLst>
                <a:ext uri="{FF2B5EF4-FFF2-40B4-BE49-F238E27FC236}">
                  <a16:creationId xmlns:a16="http://schemas.microsoft.com/office/drawing/2014/main" id="{D1E48C36-BDF1-4E2B-9CB9-C88733AB4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663"/>
              <a:ext cx="681" cy="567"/>
            </a:xfrm>
            <a:custGeom>
              <a:avLst/>
              <a:gdLst>
                <a:gd name="T0" fmla="*/ 681 w 681"/>
                <a:gd name="T1" fmla="*/ 454 h 567"/>
                <a:gd name="T2" fmla="*/ 681 w 681"/>
                <a:gd name="T3" fmla="*/ 227 h 567"/>
                <a:gd name="T4" fmla="*/ 567 w 681"/>
                <a:gd name="T5" fmla="*/ 227 h 567"/>
                <a:gd name="T6" fmla="*/ 567 w 681"/>
                <a:gd name="T7" fmla="*/ 114 h 567"/>
                <a:gd name="T8" fmla="*/ 454 w 681"/>
                <a:gd name="T9" fmla="*/ 114 h 567"/>
                <a:gd name="T10" fmla="*/ 454 w 681"/>
                <a:gd name="T11" fmla="*/ 0 h 567"/>
                <a:gd name="T12" fmla="*/ 340 w 681"/>
                <a:gd name="T13" fmla="*/ 0 h 567"/>
                <a:gd name="T14" fmla="*/ 340 w 681"/>
                <a:gd name="T15" fmla="*/ 114 h 567"/>
                <a:gd name="T16" fmla="*/ 227 w 681"/>
                <a:gd name="T17" fmla="*/ 114 h 567"/>
                <a:gd name="T18" fmla="*/ 227 w 681"/>
                <a:gd name="T19" fmla="*/ 227 h 567"/>
                <a:gd name="T20" fmla="*/ 0 w 681"/>
                <a:gd name="T21" fmla="*/ 227 h 567"/>
                <a:gd name="T22" fmla="*/ 0 w 681"/>
                <a:gd name="T23" fmla="*/ 340 h 567"/>
                <a:gd name="T24" fmla="*/ 227 w 681"/>
                <a:gd name="T25" fmla="*/ 340 h 567"/>
                <a:gd name="T26" fmla="*/ 227 w 681"/>
                <a:gd name="T27" fmla="*/ 227 h 567"/>
                <a:gd name="T28" fmla="*/ 340 w 681"/>
                <a:gd name="T29" fmla="*/ 227 h 567"/>
                <a:gd name="T30" fmla="*/ 340 w 681"/>
                <a:gd name="T31" fmla="*/ 114 h 567"/>
                <a:gd name="T32" fmla="*/ 454 w 681"/>
                <a:gd name="T33" fmla="*/ 114 h 567"/>
                <a:gd name="T34" fmla="*/ 454 w 681"/>
                <a:gd name="T35" fmla="*/ 227 h 567"/>
                <a:gd name="T36" fmla="*/ 340 w 681"/>
                <a:gd name="T37" fmla="*/ 227 h 567"/>
                <a:gd name="T38" fmla="*/ 340 w 681"/>
                <a:gd name="T39" fmla="*/ 567 h 567"/>
                <a:gd name="T40" fmla="*/ 567 w 681"/>
                <a:gd name="T41" fmla="*/ 567 h 567"/>
                <a:gd name="T42" fmla="*/ 567 w 681"/>
                <a:gd name="T43" fmla="*/ 454 h 567"/>
                <a:gd name="T44" fmla="*/ 681 w 681"/>
                <a:gd name="T45" fmla="*/ 454 h 56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81" h="567">
                  <a:moveTo>
                    <a:pt x="681" y="454"/>
                  </a:moveTo>
                  <a:lnTo>
                    <a:pt x="681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1" y="454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5" name="Freeform 41">
              <a:extLst>
                <a:ext uri="{FF2B5EF4-FFF2-40B4-BE49-F238E27FC236}">
                  <a16:creationId xmlns:a16="http://schemas.microsoft.com/office/drawing/2014/main" id="{83716143-18C4-43C0-B705-D8F18D92A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1550"/>
              <a:ext cx="340" cy="340"/>
            </a:xfrm>
            <a:custGeom>
              <a:avLst/>
              <a:gdLst>
                <a:gd name="T0" fmla="*/ 0 w 340"/>
                <a:gd name="T1" fmla="*/ 0 h 340"/>
                <a:gd name="T2" fmla="*/ 113 w 340"/>
                <a:gd name="T3" fmla="*/ 0 h 340"/>
                <a:gd name="T4" fmla="*/ 113 w 340"/>
                <a:gd name="T5" fmla="*/ 113 h 340"/>
                <a:gd name="T6" fmla="*/ 227 w 340"/>
                <a:gd name="T7" fmla="*/ 113 h 340"/>
                <a:gd name="T8" fmla="*/ 227 w 340"/>
                <a:gd name="T9" fmla="*/ 227 h 340"/>
                <a:gd name="T10" fmla="*/ 340 w 340"/>
                <a:gd name="T11" fmla="*/ 227 h 340"/>
                <a:gd name="T12" fmla="*/ 340 w 340"/>
                <a:gd name="T13" fmla="*/ 340 h 340"/>
                <a:gd name="T14" fmla="*/ 113 w 340"/>
                <a:gd name="T15" fmla="*/ 340 h 340"/>
                <a:gd name="T16" fmla="*/ 113 w 340"/>
                <a:gd name="T17" fmla="*/ 227 h 340"/>
                <a:gd name="T18" fmla="*/ 0 w 340"/>
                <a:gd name="T19" fmla="*/ 227 h 340"/>
                <a:gd name="T20" fmla="*/ 0 w 340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340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6" name="Freeform 42">
              <a:extLst>
                <a:ext uri="{FF2B5EF4-FFF2-40B4-BE49-F238E27FC236}">
                  <a16:creationId xmlns:a16="http://schemas.microsoft.com/office/drawing/2014/main" id="{95BFC548-516C-4366-A9DA-BC9914B98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1436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0 w 454"/>
                <a:gd name="T3" fmla="*/ 0 h 341"/>
                <a:gd name="T4" fmla="*/ 340 w 454"/>
                <a:gd name="T5" fmla="*/ 0 h 341"/>
                <a:gd name="T6" fmla="*/ 340 w 454"/>
                <a:gd name="T7" fmla="*/ 114 h 341"/>
                <a:gd name="T8" fmla="*/ 454 w 454"/>
                <a:gd name="T9" fmla="*/ 114 h 341"/>
                <a:gd name="T10" fmla="*/ 454 w 454"/>
                <a:gd name="T11" fmla="*/ 227 h 341"/>
                <a:gd name="T12" fmla="*/ 340 w 454"/>
                <a:gd name="T13" fmla="*/ 227 h 341"/>
                <a:gd name="T14" fmla="*/ 340 w 454"/>
                <a:gd name="T15" fmla="*/ 341 h 341"/>
                <a:gd name="T16" fmla="*/ 114 w 454"/>
                <a:gd name="T17" fmla="*/ 341 h 341"/>
                <a:gd name="T18" fmla="*/ 114 w 454"/>
                <a:gd name="T19" fmla="*/ 227 h 341"/>
                <a:gd name="T20" fmla="*/ 0 w 454"/>
                <a:gd name="T21" fmla="*/ 227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7" name="Freeform 43">
              <a:extLst>
                <a:ext uri="{FF2B5EF4-FFF2-40B4-BE49-F238E27FC236}">
                  <a16:creationId xmlns:a16="http://schemas.microsoft.com/office/drawing/2014/main" id="{61B50E25-5519-4C38-9D09-80F078C2B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663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454 h 454"/>
                <a:gd name="T4" fmla="*/ 0 w 340"/>
                <a:gd name="T5" fmla="*/ 454 h 454"/>
                <a:gd name="T6" fmla="*/ 0 w 340"/>
                <a:gd name="T7" fmla="*/ 227 h 454"/>
                <a:gd name="T8" fmla="*/ 113 w 340"/>
                <a:gd name="T9" fmla="*/ 227 h 454"/>
                <a:gd name="T10" fmla="*/ 113 w 340"/>
                <a:gd name="T11" fmla="*/ 114 h 454"/>
                <a:gd name="T12" fmla="*/ 226 w 340"/>
                <a:gd name="T13" fmla="*/ 114 h 454"/>
                <a:gd name="T14" fmla="*/ 226 w 340"/>
                <a:gd name="T15" fmla="*/ 0 h 454"/>
                <a:gd name="T16" fmla="*/ 340 w 340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8" name="Freeform 44">
              <a:extLst>
                <a:ext uri="{FF2B5EF4-FFF2-40B4-BE49-F238E27FC236}">
                  <a16:creationId xmlns:a16="http://schemas.microsoft.com/office/drawing/2014/main" id="{3018A921-50C1-4394-94F7-750B1848A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890"/>
              <a:ext cx="454" cy="454"/>
            </a:xfrm>
            <a:custGeom>
              <a:avLst/>
              <a:gdLst>
                <a:gd name="T0" fmla="*/ 227 w 454"/>
                <a:gd name="T1" fmla="*/ 0 h 454"/>
                <a:gd name="T2" fmla="*/ 340 w 454"/>
                <a:gd name="T3" fmla="*/ 0 h 454"/>
                <a:gd name="T4" fmla="*/ 340 w 454"/>
                <a:gd name="T5" fmla="*/ 227 h 454"/>
                <a:gd name="T6" fmla="*/ 454 w 454"/>
                <a:gd name="T7" fmla="*/ 227 h 454"/>
                <a:gd name="T8" fmla="*/ 454 w 454"/>
                <a:gd name="T9" fmla="*/ 454 h 454"/>
                <a:gd name="T10" fmla="*/ 113 w 454"/>
                <a:gd name="T11" fmla="*/ 454 h 454"/>
                <a:gd name="T12" fmla="*/ 113 w 454"/>
                <a:gd name="T13" fmla="*/ 340 h 454"/>
                <a:gd name="T14" fmla="*/ 0 w 454"/>
                <a:gd name="T15" fmla="*/ 340 h 454"/>
                <a:gd name="T16" fmla="*/ 0 w 454"/>
                <a:gd name="T17" fmla="*/ 227 h 454"/>
                <a:gd name="T18" fmla="*/ 227 w 454"/>
                <a:gd name="T19" fmla="*/ 227 h 454"/>
                <a:gd name="T20" fmla="*/ 227 w 454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4">
                  <a:moveTo>
                    <a:pt x="227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9" name="Freeform 45">
              <a:extLst>
                <a:ext uri="{FF2B5EF4-FFF2-40B4-BE49-F238E27FC236}">
                  <a16:creationId xmlns:a16="http://schemas.microsoft.com/office/drawing/2014/main" id="{B6A4727B-644F-4AC5-BD32-7B2E761DD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90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113 h 227"/>
                <a:gd name="T10" fmla="*/ 114 w 227"/>
                <a:gd name="T11" fmla="*/ 113 h 227"/>
                <a:gd name="T12" fmla="*/ 114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0" name="Freeform 46">
              <a:extLst>
                <a:ext uri="{FF2B5EF4-FFF2-40B4-BE49-F238E27FC236}">
                  <a16:creationId xmlns:a16="http://schemas.microsoft.com/office/drawing/2014/main" id="{DEFB24F4-5BD3-4907-9D49-970B5D9B1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550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7 h 340"/>
                <a:gd name="T14" fmla="*/ 227 w 227"/>
                <a:gd name="T15" fmla="*/ 227 h 340"/>
                <a:gd name="T16" fmla="*/ 227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1" name="Freeform 47">
              <a:extLst>
                <a:ext uri="{FF2B5EF4-FFF2-40B4-BE49-F238E27FC236}">
                  <a16:creationId xmlns:a16="http://schemas.microsoft.com/office/drawing/2014/main" id="{E564EFBF-A7A3-4860-A66B-7707F9540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1777"/>
              <a:ext cx="1021" cy="1134"/>
            </a:xfrm>
            <a:custGeom>
              <a:avLst/>
              <a:gdLst>
                <a:gd name="T0" fmla="*/ 794 w 1021"/>
                <a:gd name="T1" fmla="*/ 0 h 1134"/>
                <a:gd name="T2" fmla="*/ 907 w 1021"/>
                <a:gd name="T3" fmla="*/ 0 h 1134"/>
                <a:gd name="T4" fmla="*/ 907 w 1021"/>
                <a:gd name="T5" fmla="*/ 453 h 1134"/>
                <a:gd name="T6" fmla="*/ 1021 w 1021"/>
                <a:gd name="T7" fmla="*/ 453 h 1134"/>
                <a:gd name="T8" fmla="*/ 1021 w 1021"/>
                <a:gd name="T9" fmla="*/ 567 h 1134"/>
                <a:gd name="T10" fmla="*/ 794 w 1021"/>
                <a:gd name="T11" fmla="*/ 567 h 1134"/>
                <a:gd name="T12" fmla="*/ 794 w 1021"/>
                <a:gd name="T13" fmla="*/ 453 h 1134"/>
                <a:gd name="T14" fmla="*/ 681 w 1021"/>
                <a:gd name="T15" fmla="*/ 453 h 1134"/>
                <a:gd name="T16" fmla="*/ 681 w 1021"/>
                <a:gd name="T17" fmla="*/ 567 h 1134"/>
                <a:gd name="T18" fmla="*/ 454 w 1021"/>
                <a:gd name="T19" fmla="*/ 567 h 1134"/>
                <a:gd name="T20" fmla="*/ 454 w 1021"/>
                <a:gd name="T21" fmla="*/ 1134 h 1134"/>
                <a:gd name="T22" fmla="*/ 227 w 1021"/>
                <a:gd name="T23" fmla="*/ 1134 h 1134"/>
                <a:gd name="T24" fmla="*/ 227 w 1021"/>
                <a:gd name="T25" fmla="*/ 907 h 1134"/>
                <a:gd name="T26" fmla="*/ 0 w 1021"/>
                <a:gd name="T27" fmla="*/ 907 h 1134"/>
                <a:gd name="T28" fmla="*/ 0 w 1021"/>
                <a:gd name="T29" fmla="*/ 567 h 1134"/>
                <a:gd name="T30" fmla="*/ 114 w 1021"/>
                <a:gd name="T31" fmla="*/ 567 h 1134"/>
                <a:gd name="T32" fmla="*/ 114 w 1021"/>
                <a:gd name="T33" fmla="*/ 340 h 1134"/>
                <a:gd name="T34" fmla="*/ 0 w 1021"/>
                <a:gd name="T35" fmla="*/ 340 h 1134"/>
                <a:gd name="T36" fmla="*/ 0 w 1021"/>
                <a:gd name="T37" fmla="*/ 226 h 1134"/>
                <a:gd name="T38" fmla="*/ 227 w 1021"/>
                <a:gd name="T39" fmla="*/ 226 h 1134"/>
                <a:gd name="T40" fmla="*/ 227 w 1021"/>
                <a:gd name="T41" fmla="*/ 113 h 1134"/>
                <a:gd name="T42" fmla="*/ 340 w 1021"/>
                <a:gd name="T43" fmla="*/ 113 h 1134"/>
                <a:gd name="T44" fmla="*/ 340 w 1021"/>
                <a:gd name="T45" fmla="*/ 0 h 1134"/>
                <a:gd name="T46" fmla="*/ 567 w 1021"/>
                <a:gd name="T47" fmla="*/ 0 h 1134"/>
                <a:gd name="T48" fmla="*/ 567 w 1021"/>
                <a:gd name="T49" fmla="*/ 113 h 1134"/>
                <a:gd name="T50" fmla="*/ 681 w 1021"/>
                <a:gd name="T51" fmla="*/ 113 h 1134"/>
                <a:gd name="T52" fmla="*/ 681 w 1021"/>
                <a:gd name="T53" fmla="*/ 0 h 1134"/>
                <a:gd name="T54" fmla="*/ 794 w 1021"/>
                <a:gd name="T55" fmla="*/ 0 h 11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021" h="1134">
                  <a:moveTo>
                    <a:pt x="794" y="0"/>
                  </a:moveTo>
                  <a:lnTo>
                    <a:pt x="907" y="0"/>
                  </a:lnTo>
                  <a:lnTo>
                    <a:pt x="907" y="453"/>
                  </a:lnTo>
                  <a:lnTo>
                    <a:pt x="1021" y="453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681" y="453"/>
                  </a:lnTo>
                  <a:lnTo>
                    <a:pt x="681" y="567"/>
                  </a:lnTo>
                  <a:lnTo>
                    <a:pt x="454" y="567"/>
                  </a:lnTo>
                  <a:lnTo>
                    <a:pt x="454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2" name="Freeform 48">
              <a:extLst>
                <a:ext uri="{FF2B5EF4-FFF2-40B4-BE49-F238E27FC236}">
                  <a16:creationId xmlns:a16="http://schemas.microsoft.com/office/drawing/2014/main" id="{A7667D11-061D-4CD6-B612-E6345E8FA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210"/>
              <a:ext cx="794" cy="793"/>
            </a:xfrm>
            <a:custGeom>
              <a:avLst/>
              <a:gdLst>
                <a:gd name="T0" fmla="*/ 794 w 794"/>
                <a:gd name="T1" fmla="*/ 453 h 793"/>
                <a:gd name="T2" fmla="*/ 794 w 794"/>
                <a:gd name="T3" fmla="*/ 226 h 793"/>
                <a:gd name="T4" fmla="*/ 567 w 794"/>
                <a:gd name="T5" fmla="*/ 226 h 793"/>
                <a:gd name="T6" fmla="*/ 567 w 794"/>
                <a:gd name="T7" fmla="*/ 0 h 793"/>
                <a:gd name="T8" fmla="*/ 227 w 794"/>
                <a:gd name="T9" fmla="*/ 0 h 793"/>
                <a:gd name="T10" fmla="*/ 227 w 794"/>
                <a:gd name="T11" fmla="*/ 226 h 793"/>
                <a:gd name="T12" fmla="*/ 0 w 794"/>
                <a:gd name="T13" fmla="*/ 226 h 793"/>
                <a:gd name="T14" fmla="*/ 0 w 794"/>
                <a:gd name="T15" fmla="*/ 680 h 793"/>
                <a:gd name="T16" fmla="*/ 113 w 794"/>
                <a:gd name="T17" fmla="*/ 680 h 793"/>
                <a:gd name="T18" fmla="*/ 113 w 794"/>
                <a:gd name="T19" fmla="*/ 793 h 793"/>
                <a:gd name="T20" fmla="*/ 340 w 794"/>
                <a:gd name="T21" fmla="*/ 793 h 793"/>
                <a:gd name="T22" fmla="*/ 340 w 794"/>
                <a:gd name="T23" fmla="*/ 680 h 793"/>
                <a:gd name="T24" fmla="*/ 453 w 794"/>
                <a:gd name="T25" fmla="*/ 680 h 793"/>
                <a:gd name="T26" fmla="*/ 453 w 794"/>
                <a:gd name="T27" fmla="*/ 567 h 793"/>
                <a:gd name="T28" fmla="*/ 680 w 794"/>
                <a:gd name="T29" fmla="*/ 567 h 793"/>
                <a:gd name="T30" fmla="*/ 680 w 794"/>
                <a:gd name="T31" fmla="*/ 453 h 793"/>
                <a:gd name="T32" fmla="*/ 794 w 794"/>
                <a:gd name="T33" fmla="*/ 453 h 7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94" h="793">
                  <a:moveTo>
                    <a:pt x="794" y="453"/>
                  </a:moveTo>
                  <a:lnTo>
                    <a:pt x="794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3" name="Freeform 49">
              <a:extLst>
                <a:ext uri="{FF2B5EF4-FFF2-40B4-BE49-F238E27FC236}">
                  <a16:creationId xmlns:a16="http://schemas.microsoft.com/office/drawing/2014/main" id="{15EEC7C6-7F4A-48B1-A231-9D0EEF716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69"/>
              <a:ext cx="454" cy="681"/>
            </a:xfrm>
            <a:custGeom>
              <a:avLst/>
              <a:gdLst>
                <a:gd name="T0" fmla="*/ 454 w 454"/>
                <a:gd name="T1" fmla="*/ 681 h 681"/>
                <a:gd name="T2" fmla="*/ 454 w 454"/>
                <a:gd name="T3" fmla="*/ 454 h 681"/>
                <a:gd name="T4" fmla="*/ 340 w 454"/>
                <a:gd name="T5" fmla="*/ 454 h 681"/>
                <a:gd name="T6" fmla="*/ 340 w 454"/>
                <a:gd name="T7" fmla="*/ 341 h 681"/>
                <a:gd name="T8" fmla="*/ 227 w 454"/>
                <a:gd name="T9" fmla="*/ 341 h 681"/>
                <a:gd name="T10" fmla="*/ 227 w 454"/>
                <a:gd name="T11" fmla="*/ 0 h 681"/>
                <a:gd name="T12" fmla="*/ 114 w 454"/>
                <a:gd name="T13" fmla="*/ 0 h 681"/>
                <a:gd name="T14" fmla="*/ 114 w 454"/>
                <a:gd name="T15" fmla="*/ 114 h 681"/>
                <a:gd name="T16" fmla="*/ 0 w 454"/>
                <a:gd name="T17" fmla="*/ 114 h 681"/>
                <a:gd name="T18" fmla="*/ 0 w 454"/>
                <a:gd name="T19" fmla="*/ 341 h 681"/>
                <a:gd name="T20" fmla="*/ 0 w 454"/>
                <a:gd name="T21" fmla="*/ 454 h 681"/>
                <a:gd name="T22" fmla="*/ 114 w 454"/>
                <a:gd name="T23" fmla="*/ 454 h 681"/>
                <a:gd name="T24" fmla="*/ 114 w 454"/>
                <a:gd name="T25" fmla="*/ 567 h 681"/>
                <a:gd name="T26" fmla="*/ 340 w 454"/>
                <a:gd name="T27" fmla="*/ 567 h 681"/>
                <a:gd name="T28" fmla="*/ 340 w 454"/>
                <a:gd name="T29" fmla="*/ 681 h 681"/>
                <a:gd name="T30" fmla="*/ 454 w 454"/>
                <a:gd name="T31" fmla="*/ 681 h 6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54" h="681">
                  <a:moveTo>
                    <a:pt x="454" y="681"/>
                  </a:moveTo>
                  <a:lnTo>
                    <a:pt x="454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4" name="Freeform 50">
              <a:extLst>
                <a:ext uri="{FF2B5EF4-FFF2-40B4-BE49-F238E27FC236}">
                  <a16:creationId xmlns:a16="http://schemas.microsoft.com/office/drawing/2014/main" id="{A40BAEA2-E651-423B-9103-45B067B35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1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114 w 227"/>
                <a:gd name="T5" fmla="*/ 227 h 227"/>
                <a:gd name="T6" fmla="*/ 114 w 227"/>
                <a:gd name="T7" fmla="*/ 113 h 227"/>
                <a:gd name="T8" fmla="*/ 227 w 227"/>
                <a:gd name="T9" fmla="*/ 113 h 227"/>
                <a:gd name="T10" fmla="*/ 227 w 227"/>
                <a:gd name="T11" fmla="*/ 0 h 227"/>
                <a:gd name="T12" fmla="*/ 0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5" name="Freeform 51">
              <a:extLst>
                <a:ext uri="{FF2B5EF4-FFF2-40B4-BE49-F238E27FC236}">
                  <a16:creationId xmlns:a16="http://schemas.microsoft.com/office/drawing/2014/main" id="{C7E1AE82-297D-432A-87BC-67B82A051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643"/>
              <a:ext cx="680" cy="793"/>
            </a:xfrm>
            <a:custGeom>
              <a:avLst/>
              <a:gdLst>
                <a:gd name="T0" fmla="*/ 454 w 680"/>
                <a:gd name="T1" fmla="*/ 793 h 793"/>
                <a:gd name="T2" fmla="*/ 454 w 680"/>
                <a:gd name="T3" fmla="*/ 567 h 793"/>
                <a:gd name="T4" fmla="*/ 680 w 680"/>
                <a:gd name="T5" fmla="*/ 567 h 793"/>
                <a:gd name="T6" fmla="*/ 680 w 680"/>
                <a:gd name="T7" fmla="*/ 340 h 793"/>
                <a:gd name="T8" fmla="*/ 340 w 680"/>
                <a:gd name="T9" fmla="*/ 340 h 793"/>
                <a:gd name="T10" fmla="*/ 340 w 680"/>
                <a:gd name="T11" fmla="*/ 113 h 793"/>
                <a:gd name="T12" fmla="*/ 227 w 680"/>
                <a:gd name="T13" fmla="*/ 113 h 793"/>
                <a:gd name="T14" fmla="*/ 227 w 680"/>
                <a:gd name="T15" fmla="*/ 0 h 793"/>
                <a:gd name="T16" fmla="*/ 113 w 680"/>
                <a:gd name="T17" fmla="*/ 0 h 793"/>
                <a:gd name="T18" fmla="*/ 113 w 680"/>
                <a:gd name="T19" fmla="*/ 113 h 793"/>
                <a:gd name="T20" fmla="*/ 0 w 680"/>
                <a:gd name="T21" fmla="*/ 113 h 793"/>
                <a:gd name="T22" fmla="*/ 0 w 680"/>
                <a:gd name="T23" fmla="*/ 567 h 793"/>
                <a:gd name="T24" fmla="*/ 113 w 680"/>
                <a:gd name="T25" fmla="*/ 567 h 793"/>
                <a:gd name="T26" fmla="*/ 113 w 680"/>
                <a:gd name="T27" fmla="*/ 680 h 793"/>
                <a:gd name="T28" fmla="*/ 227 w 680"/>
                <a:gd name="T29" fmla="*/ 680 h 793"/>
                <a:gd name="T30" fmla="*/ 227 w 680"/>
                <a:gd name="T31" fmla="*/ 793 h 793"/>
                <a:gd name="T32" fmla="*/ 454 w 680"/>
                <a:gd name="T33" fmla="*/ 793 h 7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793">
                  <a:moveTo>
                    <a:pt x="454" y="793"/>
                  </a:moveTo>
                  <a:lnTo>
                    <a:pt x="45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454" y="79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6" name="Freeform 52">
              <a:extLst>
                <a:ext uri="{FF2B5EF4-FFF2-40B4-BE49-F238E27FC236}">
                  <a16:creationId xmlns:a16="http://schemas.microsoft.com/office/drawing/2014/main" id="{6D5DE3C6-2776-4FAA-8BA2-71100C4A5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643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453 w 453"/>
                <a:gd name="T3" fmla="*/ 0 h 340"/>
                <a:gd name="T4" fmla="*/ 453 w 453"/>
                <a:gd name="T5" fmla="*/ 340 h 340"/>
                <a:gd name="T6" fmla="*/ 113 w 453"/>
                <a:gd name="T7" fmla="*/ 340 h 340"/>
                <a:gd name="T8" fmla="*/ 113 w 453"/>
                <a:gd name="T9" fmla="*/ 113 h 340"/>
                <a:gd name="T10" fmla="*/ 0 w 453"/>
                <a:gd name="T11" fmla="*/ 113 h 340"/>
                <a:gd name="T12" fmla="*/ 0 w 453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453" y="0"/>
                  </a:lnTo>
                  <a:lnTo>
                    <a:pt x="453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7" name="Freeform 53">
              <a:extLst>
                <a:ext uri="{FF2B5EF4-FFF2-40B4-BE49-F238E27FC236}">
                  <a16:creationId xmlns:a16="http://schemas.microsoft.com/office/drawing/2014/main" id="{4A80B2B4-B0F9-4BD5-BA56-4CC81C717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16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114 w 227"/>
                <a:gd name="T3" fmla="*/ 0 h 340"/>
                <a:gd name="T4" fmla="*/ 114 w 227"/>
                <a:gd name="T5" fmla="*/ 113 h 340"/>
                <a:gd name="T6" fmla="*/ 0 w 227"/>
                <a:gd name="T7" fmla="*/ 113 h 340"/>
                <a:gd name="T8" fmla="*/ 0 w 227"/>
                <a:gd name="T9" fmla="*/ 340 h 340"/>
                <a:gd name="T10" fmla="*/ 114 w 227"/>
                <a:gd name="T11" fmla="*/ 340 h 340"/>
                <a:gd name="T12" fmla="*/ 114 w 227"/>
                <a:gd name="T13" fmla="*/ 227 h 340"/>
                <a:gd name="T14" fmla="*/ 227 w 227"/>
                <a:gd name="T15" fmla="*/ 227 h 340"/>
                <a:gd name="T16" fmla="*/ 227 w 227"/>
                <a:gd name="T17" fmla="*/ 0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8" name="Freeform 54">
              <a:extLst>
                <a:ext uri="{FF2B5EF4-FFF2-40B4-BE49-F238E27FC236}">
                  <a16:creationId xmlns:a16="http://schemas.microsoft.com/office/drawing/2014/main" id="{84A6A779-33AD-4347-A457-0437D5F06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643"/>
              <a:ext cx="227" cy="340"/>
            </a:xfrm>
            <a:custGeom>
              <a:avLst/>
              <a:gdLst>
                <a:gd name="T0" fmla="*/ 227 w 227"/>
                <a:gd name="T1" fmla="*/ 0 h 340"/>
                <a:gd name="T2" fmla="*/ 227 w 227"/>
                <a:gd name="T3" fmla="*/ 340 h 340"/>
                <a:gd name="T4" fmla="*/ 0 w 227"/>
                <a:gd name="T5" fmla="*/ 340 h 340"/>
                <a:gd name="T6" fmla="*/ 0 w 227"/>
                <a:gd name="T7" fmla="*/ 113 h 340"/>
                <a:gd name="T8" fmla="*/ 114 w 227"/>
                <a:gd name="T9" fmla="*/ 113 h 340"/>
                <a:gd name="T10" fmla="*/ 114 w 227"/>
                <a:gd name="T11" fmla="*/ 0 h 340"/>
                <a:gd name="T12" fmla="*/ 227 w 227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340">
                  <a:moveTo>
                    <a:pt x="227" y="0"/>
                  </a:move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9" name="Freeform 55">
              <a:extLst>
                <a:ext uri="{FF2B5EF4-FFF2-40B4-BE49-F238E27FC236}">
                  <a16:creationId xmlns:a16="http://schemas.microsoft.com/office/drawing/2014/main" id="{3F95B6FE-9067-4827-9607-865E36929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643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114 w 114"/>
                <a:gd name="T3" fmla="*/ 0 h 340"/>
                <a:gd name="T4" fmla="*/ 114 w 114"/>
                <a:gd name="T5" fmla="*/ 340 h 340"/>
                <a:gd name="T6" fmla="*/ 0 w 114"/>
                <a:gd name="T7" fmla="*/ 340 h 340"/>
                <a:gd name="T8" fmla="*/ 0 w 114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0" name="Freeform 56">
              <a:extLst>
                <a:ext uri="{FF2B5EF4-FFF2-40B4-BE49-F238E27FC236}">
                  <a16:creationId xmlns:a16="http://schemas.microsoft.com/office/drawing/2014/main" id="{B7B53A14-5918-4D73-9AB3-A6CB7E2F0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983"/>
              <a:ext cx="341" cy="453"/>
            </a:xfrm>
            <a:custGeom>
              <a:avLst/>
              <a:gdLst>
                <a:gd name="T0" fmla="*/ 227 w 341"/>
                <a:gd name="T1" fmla="*/ 0 h 453"/>
                <a:gd name="T2" fmla="*/ 227 w 341"/>
                <a:gd name="T3" fmla="*/ 113 h 453"/>
                <a:gd name="T4" fmla="*/ 341 w 341"/>
                <a:gd name="T5" fmla="*/ 113 h 453"/>
                <a:gd name="T6" fmla="*/ 341 w 341"/>
                <a:gd name="T7" fmla="*/ 340 h 453"/>
                <a:gd name="T8" fmla="*/ 227 w 341"/>
                <a:gd name="T9" fmla="*/ 340 h 453"/>
                <a:gd name="T10" fmla="*/ 227 w 341"/>
                <a:gd name="T11" fmla="*/ 453 h 453"/>
                <a:gd name="T12" fmla="*/ 114 w 341"/>
                <a:gd name="T13" fmla="*/ 453 h 453"/>
                <a:gd name="T14" fmla="*/ 114 w 341"/>
                <a:gd name="T15" fmla="*/ 227 h 453"/>
                <a:gd name="T16" fmla="*/ 0 w 341"/>
                <a:gd name="T17" fmla="*/ 227 h 453"/>
                <a:gd name="T18" fmla="*/ 0 w 341"/>
                <a:gd name="T19" fmla="*/ 0 h 453"/>
                <a:gd name="T20" fmla="*/ 227 w 341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1" h="453">
                  <a:moveTo>
                    <a:pt x="227" y="0"/>
                  </a:moveTo>
                  <a:lnTo>
                    <a:pt x="22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1" name="Freeform 57">
              <a:extLst>
                <a:ext uri="{FF2B5EF4-FFF2-40B4-BE49-F238E27FC236}">
                  <a16:creationId xmlns:a16="http://schemas.microsoft.com/office/drawing/2014/main" id="{3C57FB15-0821-435B-BDF9-16A17B0D6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869"/>
              <a:ext cx="227" cy="227"/>
            </a:xfrm>
            <a:custGeom>
              <a:avLst/>
              <a:gdLst>
                <a:gd name="T0" fmla="*/ 0 w 227"/>
                <a:gd name="T1" fmla="*/ 227 h 227"/>
                <a:gd name="T2" fmla="*/ 0 w 227"/>
                <a:gd name="T3" fmla="*/ 114 h 227"/>
                <a:gd name="T4" fmla="*/ 114 w 227"/>
                <a:gd name="T5" fmla="*/ 114 h 227"/>
                <a:gd name="T6" fmla="*/ 114 w 227"/>
                <a:gd name="T7" fmla="*/ 0 h 227"/>
                <a:gd name="T8" fmla="*/ 227 w 227"/>
                <a:gd name="T9" fmla="*/ 0 h 227"/>
                <a:gd name="T10" fmla="*/ 227 w 227"/>
                <a:gd name="T11" fmla="*/ 227 h 227"/>
                <a:gd name="T12" fmla="*/ 0 w 227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0" y="227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2" name="Freeform 58">
              <a:extLst>
                <a:ext uri="{FF2B5EF4-FFF2-40B4-BE49-F238E27FC236}">
                  <a16:creationId xmlns:a16="http://schemas.microsoft.com/office/drawing/2014/main" id="{8019ADD5-0875-40D2-98BB-CFD8A39D5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529"/>
              <a:ext cx="340" cy="794"/>
            </a:xfrm>
            <a:custGeom>
              <a:avLst/>
              <a:gdLst>
                <a:gd name="T0" fmla="*/ 0 w 340"/>
                <a:gd name="T1" fmla="*/ 794 h 794"/>
                <a:gd name="T2" fmla="*/ 340 w 340"/>
                <a:gd name="T3" fmla="*/ 794 h 794"/>
                <a:gd name="T4" fmla="*/ 340 w 340"/>
                <a:gd name="T5" fmla="*/ 681 h 794"/>
                <a:gd name="T6" fmla="*/ 226 w 340"/>
                <a:gd name="T7" fmla="*/ 681 h 794"/>
                <a:gd name="T8" fmla="*/ 226 w 340"/>
                <a:gd name="T9" fmla="*/ 114 h 794"/>
                <a:gd name="T10" fmla="*/ 113 w 340"/>
                <a:gd name="T11" fmla="*/ 114 h 794"/>
                <a:gd name="T12" fmla="*/ 113 w 340"/>
                <a:gd name="T13" fmla="*/ 0 h 794"/>
                <a:gd name="T14" fmla="*/ 0 w 340"/>
                <a:gd name="T15" fmla="*/ 0 h 794"/>
                <a:gd name="T16" fmla="*/ 0 w 340"/>
                <a:gd name="T17" fmla="*/ 340 h 794"/>
                <a:gd name="T18" fmla="*/ 113 w 340"/>
                <a:gd name="T19" fmla="*/ 340 h 794"/>
                <a:gd name="T20" fmla="*/ 113 w 340"/>
                <a:gd name="T21" fmla="*/ 567 h 794"/>
                <a:gd name="T22" fmla="*/ 0 w 340"/>
                <a:gd name="T23" fmla="*/ 567 h 794"/>
                <a:gd name="T24" fmla="*/ 0 w 340"/>
                <a:gd name="T25" fmla="*/ 794 h 7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794">
                  <a:moveTo>
                    <a:pt x="0" y="794"/>
                  </a:moveTo>
                  <a:lnTo>
                    <a:pt x="340" y="794"/>
                  </a:lnTo>
                  <a:lnTo>
                    <a:pt x="340" y="681"/>
                  </a:lnTo>
                  <a:lnTo>
                    <a:pt x="226" y="681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3" name="Freeform 59">
              <a:extLst>
                <a:ext uri="{FF2B5EF4-FFF2-40B4-BE49-F238E27FC236}">
                  <a16:creationId xmlns:a16="http://schemas.microsoft.com/office/drawing/2014/main" id="{52D5DE73-E79E-415B-94AE-4A29489DD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02"/>
              <a:ext cx="681" cy="341"/>
            </a:xfrm>
            <a:custGeom>
              <a:avLst/>
              <a:gdLst>
                <a:gd name="T0" fmla="*/ 0 w 681"/>
                <a:gd name="T1" fmla="*/ 341 h 341"/>
                <a:gd name="T2" fmla="*/ 0 w 681"/>
                <a:gd name="T3" fmla="*/ 0 h 341"/>
                <a:gd name="T4" fmla="*/ 681 w 681"/>
                <a:gd name="T5" fmla="*/ 0 h 341"/>
                <a:gd name="T6" fmla="*/ 681 w 681"/>
                <a:gd name="T7" fmla="*/ 114 h 341"/>
                <a:gd name="T8" fmla="*/ 567 w 681"/>
                <a:gd name="T9" fmla="*/ 114 h 341"/>
                <a:gd name="T10" fmla="*/ 567 w 681"/>
                <a:gd name="T11" fmla="*/ 227 h 341"/>
                <a:gd name="T12" fmla="*/ 454 w 681"/>
                <a:gd name="T13" fmla="*/ 227 h 341"/>
                <a:gd name="T14" fmla="*/ 454 w 681"/>
                <a:gd name="T15" fmla="*/ 341 h 341"/>
                <a:gd name="T16" fmla="*/ 227 w 681"/>
                <a:gd name="T17" fmla="*/ 341 h 341"/>
                <a:gd name="T18" fmla="*/ 227 w 681"/>
                <a:gd name="T19" fmla="*/ 227 h 341"/>
                <a:gd name="T20" fmla="*/ 114 w 681"/>
                <a:gd name="T21" fmla="*/ 227 h 341"/>
                <a:gd name="T22" fmla="*/ 114 w 681"/>
                <a:gd name="T23" fmla="*/ 341 h 341"/>
                <a:gd name="T24" fmla="*/ 0 w 681"/>
                <a:gd name="T25" fmla="*/ 341 h 3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341">
                  <a:moveTo>
                    <a:pt x="0" y="341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4" name="Freeform 60">
              <a:extLst>
                <a:ext uri="{FF2B5EF4-FFF2-40B4-BE49-F238E27FC236}">
                  <a16:creationId xmlns:a16="http://schemas.microsoft.com/office/drawing/2014/main" id="{22138AEC-3195-4E13-8B29-70E29D39B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643"/>
              <a:ext cx="454" cy="340"/>
            </a:xfrm>
            <a:custGeom>
              <a:avLst/>
              <a:gdLst>
                <a:gd name="T0" fmla="*/ 0 w 454"/>
                <a:gd name="T1" fmla="*/ 340 h 340"/>
                <a:gd name="T2" fmla="*/ 341 w 454"/>
                <a:gd name="T3" fmla="*/ 340 h 340"/>
                <a:gd name="T4" fmla="*/ 341 w 454"/>
                <a:gd name="T5" fmla="*/ 226 h 340"/>
                <a:gd name="T6" fmla="*/ 454 w 454"/>
                <a:gd name="T7" fmla="*/ 226 h 340"/>
                <a:gd name="T8" fmla="*/ 454 w 454"/>
                <a:gd name="T9" fmla="*/ 0 h 340"/>
                <a:gd name="T10" fmla="*/ 0 w 454"/>
                <a:gd name="T11" fmla="*/ 0 h 340"/>
                <a:gd name="T12" fmla="*/ 0 w 454"/>
                <a:gd name="T13" fmla="*/ 34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4" h="340">
                  <a:moveTo>
                    <a:pt x="0" y="340"/>
                  </a:moveTo>
                  <a:lnTo>
                    <a:pt x="341" y="340"/>
                  </a:lnTo>
                  <a:lnTo>
                    <a:pt x="341" y="226"/>
                  </a:lnTo>
                  <a:lnTo>
                    <a:pt x="454" y="22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5" name="Freeform 61">
              <a:extLst>
                <a:ext uri="{FF2B5EF4-FFF2-40B4-BE49-F238E27FC236}">
                  <a16:creationId xmlns:a16="http://schemas.microsoft.com/office/drawing/2014/main" id="{09782271-D74B-40E3-8B10-8566A21B9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416"/>
              <a:ext cx="226" cy="227"/>
            </a:xfrm>
            <a:custGeom>
              <a:avLst/>
              <a:gdLst>
                <a:gd name="T0" fmla="*/ 0 w 226"/>
                <a:gd name="T1" fmla="*/ 227 h 227"/>
                <a:gd name="T2" fmla="*/ 0 w 226"/>
                <a:gd name="T3" fmla="*/ 0 h 227"/>
                <a:gd name="T4" fmla="*/ 226 w 226"/>
                <a:gd name="T5" fmla="*/ 0 h 227"/>
                <a:gd name="T6" fmla="*/ 226 w 226"/>
                <a:gd name="T7" fmla="*/ 113 h 227"/>
                <a:gd name="T8" fmla="*/ 113 w 226"/>
                <a:gd name="T9" fmla="*/ 113 h 227"/>
                <a:gd name="T10" fmla="*/ 113 w 226"/>
                <a:gd name="T11" fmla="*/ 227 h 227"/>
                <a:gd name="T12" fmla="*/ 0 w 226"/>
                <a:gd name="T13" fmla="*/ 227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6" h="227">
                  <a:moveTo>
                    <a:pt x="0" y="227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6" name="Freeform 62">
              <a:extLst>
                <a:ext uri="{FF2B5EF4-FFF2-40B4-BE49-F238E27FC236}">
                  <a16:creationId xmlns:a16="http://schemas.microsoft.com/office/drawing/2014/main" id="{05DC4F52-B97A-497F-820B-F8C4CD7453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529"/>
              <a:ext cx="340" cy="227"/>
            </a:xfrm>
            <a:custGeom>
              <a:avLst/>
              <a:gdLst>
                <a:gd name="T0" fmla="*/ 0 w 340"/>
                <a:gd name="T1" fmla="*/ 227 h 227"/>
                <a:gd name="T2" fmla="*/ 340 w 340"/>
                <a:gd name="T3" fmla="*/ 227 h 227"/>
                <a:gd name="T4" fmla="*/ 340 w 340"/>
                <a:gd name="T5" fmla="*/ 0 h 227"/>
                <a:gd name="T6" fmla="*/ 0 w 340"/>
                <a:gd name="T7" fmla="*/ 0 h 227"/>
                <a:gd name="T8" fmla="*/ 0 w 340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0" h="227">
                  <a:moveTo>
                    <a:pt x="0" y="227"/>
                  </a:moveTo>
                  <a:lnTo>
                    <a:pt x="340" y="227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7" name="Freeform 63">
              <a:extLst>
                <a:ext uri="{FF2B5EF4-FFF2-40B4-BE49-F238E27FC236}">
                  <a16:creationId xmlns:a16="http://schemas.microsoft.com/office/drawing/2014/main" id="{E2580F9B-1C21-4B31-AA8C-F96D290C0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89"/>
              <a:ext cx="567" cy="680"/>
            </a:xfrm>
            <a:custGeom>
              <a:avLst/>
              <a:gdLst>
                <a:gd name="T0" fmla="*/ 0 w 567"/>
                <a:gd name="T1" fmla="*/ 567 h 680"/>
                <a:gd name="T2" fmla="*/ 227 w 567"/>
                <a:gd name="T3" fmla="*/ 567 h 680"/>
                <a:gd name="T4" fmla="*/ 227 w 567"/>
                <a:gd name="T5" fmla="*/ 680 h 680"/>
                <a:gd name="T6" fmla="*/ 454 w 567"/>
                <a:gd name="T7" fmla="*/ 680 h 680"/>
                <a:gd name="T8" fmla="*/ 454 w 567"/>
                <a:gd name="T9" fmla="*/ 227 h 680"/>
                <a:gd name="T10" fmla="*/ 454 w 567"/>
                <a:gd name="T11" fmla="*/ 113 h 680"/>
                <a:gd name="T12" fmla="*/ 567 w 567"/>
                <a:gd name="T13" fmla="*/ 113 h 680"/>
                <a:gd name="T14" fmla="*/ 567 w 567"/>
                <a:gd name="T15" fmla="*/ 0 h 680"/>
                <a:gd name="T16" fmla="*/ 227 w 567"/>
                <a:gd name="T17" fmla="*/ 0 h 680"/>
                <a:gd name="T18" fmla="*/ 227 w 567"/>
                <a:gd name="T19" fmla="*/ 113 h 680"/>
                <a:gd name="T20" fmla="*/ 114 w 567"/>
                <a:gd name="T21" fmla="*/ 113 h 680"/>
                <a:gd name="T22" fmla="*/ 114 w 567"/>
                <a:gd name="T23" fmla="*/ 340 h 680"/>
                <a:gd name="T24" fmla="*/ 0 w 567"/>
                <a:gd name="T25" fmla="*/ 340 h 680"/>
                <a:gd name="T26" fmla="*/ 0 w 567"/>
                <a:gd name="T27" fmla="*/ 567 h 6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7" h="680">
                  <a:moveTo>
                    <a:pt x="0" y="567"/>
                  </a:moveTo>
                  <a:lnTo>
                    <a:pt x="227" y="567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8" name="Freeform 64">
              <a:extLst>
                <a:ext uri="{FF2B5EF4-FFF2-40B4-BE49-F238E27FC236}">
                  <a16:creationId xmlns:a16="http://schemas.microsoft.com/office/drawing/2014/main" id="{2C178E1C-D98B-4EC9-AC99-538B4C43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457"/>
              <a:ext cx="680" cy="794"/>
            </a:xfrm>
            <a:custGeom>
              <a:avLst/>
              <a:gdLst>
                <a:gd name="T0" fmla="*/ 567 w 680"/>
                <a:gd name="T1" fmla="*/ 794 h 794"/>
                <a:gd name="T2" fmla="*/ 113 w 680"/>
                <a:gd name="T3" fmla="*/ 794 h 794"/>
                <a:gd name="T4" fmla="*/ 113 w 680"/>
                <a:gd name="T5" fmla="*/ 567 h 794"/>
                <a:gd name="T6" fmla="*/ 0 w 680"/>
                <a:gd name="T7" fmla="*/ 567 h 794"/>
                <a:gd name="T8" fmla="*/ 0 w 680"/>
                <a:gd name="T9" fmla="*/ 340 h 794"/>
                <a:gd name="T10" fmla="*/ 0 w 680"/>
                <a:gd name="T11" fmla="*/ 227 h 794"/>
                <a:gd name="T12" fmla="*/ 113 w 680"/>
                <a:gd name="T13" fmla="*/ 227 h 794"/>
                <a:gd name="T14" fmla="*/ 113 w 680"/>
                <a:gd name="T15" fmla="*/ 0 h 794"/>
                <a:gd name="T16" fmla="*/ 453 w 680"/>
                <a:gd name="T17" fmla="*/ 0 h 794"/>
                <a:gd name="T18" fmla="*/ 453 w 680"/>
                <a:gd name="T19" fmla="*/ 113 h 794"/>
                <a:gd name="T20" fmla="*/ 567 w 680"/>
                <a:gd name="T21" fmla="*/ 113 h 794"/>
                <a:gd name="T22" fmla="*/ 567 w 680"/>
                <a:gd name="T23" fmla="*/ 454 h 794"/>
                <a:gd name="T24" fmla="*/ 680 w 680"/>
                <a:gd name="T25" fmla="*/ 454 h 794"/>
                <a:gd name="T26" fmla="*/ 680 w 680"/>
                <a:gd name="T27" fmla="*/ 567 h 794"/>
                <a:gd name="T28" fmla="*/ 567 w 680"/>
                <a:gd name="T29" fmla="*/ 567 h 794"/>
                <a:gd name="T30" fmla="*/ 567 w 680"/>
                <a:gd name="T31" fmla="*/ 794 h 7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80" h="794">
                  <a:moveTo>
                    <a:pt x="567" y="794"/>
                  </a:moveTo>
                  <a:lnTo>
                    <a:pt x="113" y="79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79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9" name="Freeform 65">
              <a:extLst>
                <a:ext uri="{FF2B5EF4-FFF2-40B4-BE49-F238E27FC236}">
                  <a16:creationId xmlns:a16="http://schemas.microsoft.com/office/drawing/2014/main" id="{24B3465D-DF14-406D-B7E1-3FD61C6FF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44"/>
              <a:ext cx="567" cy="567"/>
            </a:xfrm>
            <a:custGeom>
              <a:avLst/>
              <a:gdLst>
                <a:gd name="T0" fmla="*/ 0 w 567"/>
                <a:gd name="T1" fmla="*/ 567 h 567"/>
                <a:gd name="T2" fmla="*/ 567 w 567"/>
                <a:gd name="T3" fmla="*/ 567 h 567"/>
                <a:gd name="T4" fmla="*/ 567 w 567"/>
                <a:gd name="T5" fmla="*/ 453 h 567"/>
                <a:gd name="T6" fmla="*/ 454 w 567"/>
                <a:gd name="T7" fmla="*/ 453 h 567"/>
                <a:gd name="T8" fmla="*/ 454 w 567"/>
                <a:gd name="T9" fmla="*/ 340 h 567"/>
                <a:gd name="T10" fmla="*/ 567 w 567"/>
                <a:gd name="T11" fmla="*/ 340 h 567"/>
                <a:gd name="T12" fmla="*/ 567 w 567"/>
                <a:gd name="T13" fmla="*/ 113 h 567"/>
                <a:gd name="T14" fmla="*/ 454 w 567"/>
                <a:gd name="T15" fmla="*/ 113 h 567"/>
                <a:gd name="T16" fmla="*/ 454 w 567"/>
                <a:gd name="T17" fmla="*/ 0 h 567"/>
                <a:gd name="T18" fmla="*/ 340 w 567"/>
                <a:gd name="T19" fmla="*/ 0 h 567"/>
                <a:gd name="T20" fmla="*/ 340 w 567"/>
                <a:gd name="T21" fmla="*/ 113 h 567"/>
                <a:gd name="T22" fmla="*/ 227 w 567"/>
                <a:gd name="T23" fmla="*/ 113 h 567"/>
                <a:gd name="T24" fmla="*/ 227 w 567"/>
                <a:gd name="T25" fmla="*/ 340 h 567"/>
                <a:gd name="T26" fmla="*/ 113 w 567"/>
                <a:gd name="T27" fmla="*/ 340 h 567"/>
                <a:gd name="T28" fmla="*/ 113 w 567"/>
                <a:gd name="T29" fmla="*/ 453 h 567"/>
                <a:gd name="T30" fmla="*/ 0 w 567"/>
                <a:gd name="T31" fmla="*/ 453 h 567"/>
                <a:gd name="T32" fmla="*/ 0 w 567"/>
                <a:gd name="T33" fmla="*/ 567 h 5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67" h="567">
                  <a:moveTo>
                    <a:pt x="0" y="567"/>
                  </a:moveTo>
                  <a:lnTo>
                    <a:pt x="567" y="567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0" name="Freeform 66">
              <a:extLst>
                <a:ext uri="{FF2B5EF4-FFF2-40B4-BE49-F238E27FC236}">
                  <a16:creationId xmlns:a16="http://schemas.microsoft.com/office/drawing/2014/main" id="{7692E7B4-A5FA-40BE-8AFD-749D4B849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30"/>
              <a:ext cx="113" cy="227"/>
            </a:xfrm>
            <a:custGeom>
              <a:avLst/>
              <a:gdLst>
                <a:gd name="T0" fmla="*/ 0 w 113"/>
                <a:gd name="T1" fmla="*/ 227 h 227"/>
                <a:gd name="T2" fmla="*/ 0 w 113"/>
                <a:gd name="T3" fmla="*/ 0 h 227"/>
                <a:gd name="T4" fmla="*/ 113 w 113"/>
                <a:gd name="T5" fmla="*/ 0 h 227"/>
                <a:gd name="T6" fmla="*/ 113 w 113"/>
                <a:gd name="T7" fmla="*/ 227 h 227"/>
                <a:gd name="T8" fmla="*/ 0 w 113"/>
                <a:gd name="T9" fmla="*/ 227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227">
                  <a:moveTo>
                    <a:pt x="0" y="227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1" name="Freeform 67">
              <a:extLst>
                <a:ext uri="{FF2B5EF4-FFF2-40B4-BE49-F238E27FC236}">
                  <a16:creationId xmlns:a16="http://schemas.microsoft.com/office/drawing/2014/main" id="{77A73220-FA34-4EEB-BC74-AAE679673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117"/>
              <a:ext cx="794" cy="794"/>
            </a:xfrm>
            <a:custGeom>
              <a:avLst/>
              <a:gdLst>
                <a:gd name="T0" fmla="*/ 794 w 794"/>
                <a:gd name="T1" fmla="*/ 113 h 794"/>
                <a:gd name="T2" fmla="*/ 680 w 794"/>
                <a:gd name="T3" fmla="*/ 113 h 794"/>
                <a:gd name="T4" fmla="*/ 680 w 794"/>
                <a:gd name="T5" fmla="*/ 0 h 794"/>
                <a:gd name="T6" fmla="*/ 567 w 794"/>
                <a:gd name="T7" fmla="*/ 0 h 794"/>
                <a:gd name="T8" fmla="*/ 567 w 794"/>
                <a:gd name="T9" fmla="*/ 113 h 794"/>
                <a:gd name="T10" fmla="*/ 453 w 794"/>
                <a:gd name="T11" fmla="*/ 113 h 794"/>
                <a:gd name="T12" fmla="*/ 453 w 794"/>
                <a:gd name="T13" fmla="*/ 0 h 794"/>
                <a:gd name="T14" fmla="*/ 340 w 794"/>
                <a:gd name="T15" fmla="*/ 0 h 794"/>
                <a:gd name="T16" fmla="*/ 340 w 794"/>
                <a:gd name="T17" fmla="*/ 113 h 794"/>
                <a:gd name="T18" fmla="*/ 227 w 794"/>
                <a:gd name="T19" fmla="*/ 113 h 794"/>
                <a:gd name="T20" fmla="*/ 227 w 794"/>
                <a:gd name="T21" fmla="*/ 340 h 794"/>
                <a:gd name="T22" fmla="*/ 113 w 794"/>
                <a:gd name="T23" fmla="*/ 340 h 794"/>
                <a:gd name="T24" fmla="*/ 113 w 794"/>
                <a:gd name="T25" fmla="*/ 453 h 794"/>
                <a:gd name="T26" fmla="*/ 0 w 794"/>
                <a:gd name="T27" fmla="*/ 453 h 794"/>
                <a:gd name="T28" fmla="*/ 0 w 794"/>
                <a:gd name="T29" fmla="*/ 794 h 794"/>
                <a:gd name="T30" fmla="*/ 113 w 794"/>
                <a:gd name="T31" fmla="*/ 794 h 794"/>
                <a:gd name="T32" fmla="*/ 113 w 794"/>
                <a:gd name="T33" fmla="*/ 680 h 794"/>
                <a:gd name="T34" fmla="*/ 227 w 794"/>
                <a:gd name="T35" fmla="*/ 680 h 794"/>
                <a:gd name="T36" fmla="*/ 227 w 794"/>
                <a:gd name="T37" fmla="*/ 794 h 794"/>
                <a:gd name="T38" fmla="*/ 340 w 794"/>
                <a:gd name="T39" fmla="*/ 794 h 794"/>
                <a:gd name="T40" fmla="*/ 340 w 794"/>
                <a:gd name="T41" fmla="*/ 680 h 794"/>
                <a:gd name="T42" fmla="*/ 453 w 794"/>
                <a:gd name="T43" fmla="*/ 680 h 794"/>
                <a:gd name="T44" fmla="*/ 453 w 794"/>
                <a:gd name="T45" fmla="*/ 567 h 794"/>
                <a:gd name="T46" fmla="*/ 567 w 794"/>
                <a:gd name="T47" fmla="*/ 567 h 794"/>
                <a:gd name="T48" fmla="*/ 567 w 794"/>
                <a:gd name="T49" fmla="*/ 340 h 794"/>
                <a:gd name="T50" fmla="*/ 680 w 794"/>
                <a:gd name="T51" fmla="*/ 340 h 794"/>
                <a:gd name="T52" fmla="*/ 680 w 794"/>
                <a:gd name="T53" fmla="*/ 227 h 794"/>
                <a:gd name="T54" fmla="*/ 794 w 794"/>
                <a:gd name="T55" fmla="*/ 227 h 794"/>
                <a:gd name="T56" fmla="*/ 794 w 794"/>
                <a:gd name="T57" fmla="*/ 113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94" h="794">
                  <a:moveTo>
                    <a:pt x="794" y="113"/>
                  </a:moveTo>
                  <a:lnTo>
                    <a:pt x="680" y="113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2" name="Freeform 68">
              <a:extLst>
                <a:ext uri="{FF2B5EF4-FFF2-40B4-BE49-F238E27FC236}">
                  <a16:creationId xmlns:a16="http://schemas.microsoft.com/office/drawing/2014/main" id="{7635483F-A128-4CA0-BE1F-279E29CFA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1777"/>
              <a:ext cx="567" cy="1134"/>
            </a:xfrm>
            <a:custGeom>
              <a:avLst/>
              <a:gdLst>
                <a:gd name="T0" fmla="*/ 227 w 567"/>
                <a:gd name="T1" fmla="*/ 1134 h 1134"/>
                <a:gd name="T2" fmla="*/ 113 w 567"/>
                <a:gd name="T3" fmla="*/ 1134 h 1134"/>
                <a:gd name="T4" fmla="*/ 113 w 567"/>
                <a:gd name="T5" fmla="*/ 1020 h 1134"/>
                <a:gd name="T6" fmla="*/ 0 w 567"/>
                <a:gd name="T7" fmla="*/ 1020 h 1134"/>
                <a:gd name="T8" fmla="*/ 0 w 567"/>
                <a:gd name="T9" fmla="*/ 567 h 1134"/>
                <a:gd name="T10" fmla="*/ 113 w 567"/>
                <a:gd name="T11" fmla="*/ 567 h 1134"/>
                <a:gd name="T12" fmla="*/ 113 w 567"/>
                <a:gd name="T13" fmla="*/ 226 h 1134"/>
                <a:gd name="T14" fmla="*/ 227 w 567"/>
                <a:gd name="T15" fmla="*/ 226 h 1134"/>
                <a:gd name="T16" fmla="*/ 227 w 567"/>
                <a:gd name="T17" fmla="*/ 113 h 1134"/>
                <a:gd name="T18" fmla="*/ 340 w 567"/>
                <a:gd name="T19" fmla="*/ 113 h 1134"/>
                <a:gd name="T20" fmla="*/ 340 w 567"/>
                <a:gd name="T21" fmla="*/ 0 h 1134"/>
                <a:gd name="T22" fmla="*/ 454 w 567"/>
                <a:gd name="T23" fmla="*/ 0 h 1134"/>
                <a:gd name="T24" fmla="*/ 454 w 567"/>
                <a:gd name="T25" fmla="*/ 113 h 1134"/>
                <a:gd name="T26" fmla="*/ 567 w 567"/>
                <a:gd name="T27" fmla="*/ 113 h 1134"/>
                <a:gd name="T28" fmla="*/ 567 w 567"/>
                <a:gd name="T29" fmla="*/ 453 h 1134"/>
                <a:gd name="T30" fmla="*/ 454 w 567"/>
                <a:gd name="T31" fmla="*/ 453 h 1134"/>
                <a:gd name="T32" fmla="*/ 454 w 567"/>
                <a:gd name="T33" fmla="*/ 680 h 1134"/>
                <a:gd name="T34" fmla="*/ 340 w 567"/>
                <a:gd name="T35" fmla="*/ 680 h 1134"/>
                <a:gd name="T36" fmla="*/ 340 w 567"/>
                <a:gd name="T37" fmla="*/ 793 h 1134"/>
                <a:gd name="T38" fmla="*/ 227 w 567"/>
                <a:gd name="T39" fmla="*/ 793 h 1134"/>
                <a:gd name="T40" fmla="*/ 227 w 567"/>
                <a:gd name="T41" fmla="*/ 1134 h 1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7" h="1134">
                  <a:moveTo>
                    <a:pt x="227" y="1134"/>
                  </a:moveTo>
                  <a:lnTo>
                    <a:pt x="113" y="1134"/>
                  </a:lnTo>
                  <a:lnTo>
                    <a:pt x="113" y="1020"/>
                  </a:lnTo>
                  <a:lnTo>
                    <a:pt x="0" y="102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680"/>
                  </a:lnTo>
                  <a:lnTo>
                    <a:pt x="340" y="680"/>
                  </a:lnTo>
                  <a:lnTo>
                    <a:pt x="340" y="793"/>
                  </a:lnTo>
                  <a:lnTo>
                    <a:pt x="227" y="793"/>
                  </a:lnTo>
                  <a:lnTo>
                    <a:pt x="227" y="113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3" name="Freeform 69">
              <a:extLst>
                <a:ext uri="{FF2B5EF4-FFF2-40B4-BE49-F238E27FC236}">
                  <a16:creationId xmlns:a16="http://schemas.microsoft.com/office/drawing/2014/main" id="{52A92E0F-CDCA-42B1-814B-9F7EF9931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230"/>
              <a:ext cx="227" cy="681"/>
            </a:xfrm>
            <a:custGeom>
              <a:avLst/>
              <a:gdLst>
                <a:gd name="T0" fmla="*/ 227 w 227"/>
                <a:gd name="T1" fmla="*/ 0 h 681"/>
                <a:gd name="T2" fmla="*/ 0 w 227"/>
                <a:gd name="T3" fmla="*/ 0 h 681"/>
                <a:gd name="T4" fmla="*/ 0 w 227"/>
                <a:gd name="T5" fmla="*/ 681 h 681"/>
                <a:gd name="T6" fmla="*/ 114 w 227"/>
                <a:gd name="T7" fmla="*/ 681 h 681"/>
                <a:gd name="T8" fmla="*/ 114 w 227"/>
                <a:gd name="T9" fmla="*/ 454 h 681"/>
                <a:gd name="T10" fmla="*/ 227 w 227"/>
                <a:gd name="T11" fmla="*/ 454 h 681"/>
                <a:gd name="T12" fmla="*/ 227 w 227"/>
                <a:gd name="T13" fmla="*/ 0 h 6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681">
                  <a:moveTo>
                    <a:pt x="227" y="0"/>
                  </a:moveTo>
                  <a:lnTo>
                    <a:pt x="0" y="0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4" name="Freeform 70">
              <a:extLst>
                <a:ext uri="{FF2B5EF4-FFF2-40B4-BE49-F238E27FC236}">
                  <a16:creationId xmlns:a16="http://schemas.microsoft.com/office/drawing/2014/main" id="{AF7B83DF-4229-4720-A03F-1AD1C14C2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2117"/>
              <a:ext cx="113" cy="340"/>
            </a:xfrm>
            <a:custGeom>
              <a:avLst/>
              <a:gdLst>
                <a:gd name="T0" fmla="*/ 0 w 113"/>
                <a:gd name="T1" fmla="*/ 0 h 340"/>
                <a:gd name="T2" fmla="*/ 113 w 113"/>
                <a:gd name="T3" fmla="*/ 0 h 340"/>
                <a:gd name="T4" fmla="*/ 113 w 113"/>
                <a:gd name="T5" fmla="*/ 340 h 340"/>
                <a:gd name="T6" fmla="*/ 0 w 113"/>
                <a:gd name="T7" fmla="*/ 340 h 340"/>
                <a:gd name="T8" fmla="*/ 0 w 113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340">
                  <a:moveTo>
                    <a:pt x="0" y="0"/>
                  </a:moveTo>
                  <a:lnTo>
                    <a:pt x="113" y="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5" name="Freeform 71">
              <a:extLst>
                <a:ext uri="{FF2B5EF4-FFF2-40B4-BE49-F238E27FC236}">
                  <a16:creationId xmlns:a16="http://schemas.microsoft.com/office/drawing/2014/main" id="{852CB517-4499-40C2-A8EC-3995BB193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117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227 w 227"/>
                <a:gd name="T3" fmla="*/ 0 h 340"/>
                <a:gd name="T4" fmla="*/ 227 w 227"/>
                <a:gd name="T5" fmla="*/ 340 h 340"/>
                <a:gd name="T6" fmla="*/ 0 w 227"/>
                <a:gd name="T7" fmla="*/ 340 h 340"/>
                <a:gd name="T8" fmla="*/ 0 w 227"/>
                <a:gd name="T9" fmla="*/ 0 h 3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227" y="0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6" name="Freeform 72">
              <a:extLst>
                <a:ext uri="{FF2B5EF4-FFF2-40B4-BE49-F238E27FC236}">
                  <a16:creationId xmlns:a16="http://schemas.microsoft.com/office/drawing/2014/main" id="{46B2BE84-D350-428B-BC09-6DA45765F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777"/>
              <a:ext cx="454" cy="793"/>
            </a:xfrm>
            <a:custGeom>
              <a:avLst/>
              <a:gdLst>
                <a:gd name="T0" fmla="*/ 341 w 454"/>
                <a:gd name="T1" fmla="*/ 0 h 793"/>
                <a:gd name="T2" fmla="*/ 341 w 454"/>
                <a:gd name="T3" fmla="*/ 226 h 793"/>
                <a:gd name="T4" fmla="*/ 454 w 454"/>
                <a:gd name="T5" fmla="*/ 226 h 793"/>
                <a:gd name="T6" fmla="*/ 454 w 454"/>
                <a:gd name="T7" fmla="*/ 453 h 793"/>
                <a:gd name="T8" fmla="*/ 227 w 454"/>
                <a:gd name="T9" fmla="*/ 453 h 793"/>
                <a:gd name="T10" fmla="*/ 227 w 454"/>
                <a:gd name="T11" fmla="*/ 793 h 793"/>
                <a:gd name="T12" fmla="*/ 114 w 454"/>
                <a:gd name="T13" fmla="*/ 793 h 793"/>
                <a:gd name="T14" fmla="*/ 114 w 454"/>
                <a:gd name="T15" fmla="*/ 680 h 793"/>
                <a:gd name="T16" fmla="*/ 0 w 454"/>
                <a:gd name="T17" fmla="*/ 680 h 793"/>
                <a:gd name="T18" fmla="*/ 0 w 454"/>
                <a:gd name="T19" fmla="*/ 567 h 793"/>
                <a:gd name="T20" fmla="*/ 114 w 454"/>
                <a:gd name="T21" fmla="*/ 567 h 793"/>
                <a:gd name="T22" fmla="*/ 114 w 454"/>
                <a:gd name="T23" fmla="*/ 453 h 793"/>
                <a:gd name="T24" fmla="*/ 0 w 454"/>
                <a:gd name="T25" fmla="*/ 453 h 793"/>
                <a:gd name="T26" fmla="*/ 0 w 454"/>
                <a:gd name="T27" fmla="*/ 340 h 793"/>
                <a:gd name="T28" fmla="*/ 227 w 454"/>
                <a:gd name="T29" fmla="*/ 340 h 793"/>
                <a:gd name="T30" fmla="*/ 227 w 454"/>
                <a:gd name="T31" fmla="*/ 226 h 793"/>
                <a:gd name="T32" fmla="*/ 227 w 454"/>
                <a:gd name="T33" fmla="*/ 113 h 793"/>
                <a:gd name="T34" fmla="*/ 227 w 454"/>
                <a:gd name="T35" fmla="*/ 0 h 793"/>
                <a:gd name="T36" fmla="*/ 341 w 454"/>
                <a:gd name="T37" fmla="*/ 0 h 7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793">
                  <a:moveTo>
                    <a:pt x="341" y="0"/>
                  </a:moveTo>
                  <a:lnTo>
                    <a:pt x="341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227" y="453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7" name="Freeform 73">
              <a:extLst>
                <a:ext uri="{FF2B5EF4-FFF2-40B4-BE49-F238E27FC236}">
                  <a16:creationId xmlns:a16="http://schemas.microsoft.com/office/drawing/2014/main" id="{333F1CFD-4F74-4F63-B09B-AB6450870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210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567 w 567"/>
                <a:gd name="T3" fmla="*/ 0 h 567"/>
                <a:gd name="T4" fmla="*/ 567 w 567"/>
                <a:gd name="T5" fmla="*/ 340 h 567"/>
                <a:gd name="T6" fmla="*/ 454 w 567"/>
                <a:gd name="T7" fmla="*/ 340 h 567"/>
                <a:gd name="T8" fmla="*/ 454 w 567"/>
                <a:gd name="T9" fmla="*/ 453 h 567"/>
                <a:gd name="T10" fmla="*/ 340 w 567"/>
                <a:gd name="T11" fmla="*/ 453 h 567"/>
                <a:gd name="T12" fmla="*/ 340 w 567"/>
                <a:gd name="T13" fmla="*/ 567 h 567"/>
                <a:gd name="T14" fmla="*/ 227 w 567"/>
                <a:gd name="T15" fmla="*/ 567 h 567"/>
                <a:gd name="T16" fmla="*/ 227 w 567"/>
                <a:gd name="T17" fmla="*/ 340 h 567"/>
                <a:gd name="T18" fmla="*/ 114 w 567"/>
                <a:gd name="T19" fmla="*/ 340 h 567"/>
                <a:gd name="T20" fmla="*/ 114 w 567"/>
                <a:gd name="T21" fmla="*/ 226 h 567"/>
                <a:gd name="T22" fmla="*/ 0 w 567"/>
                <a:gd name="T23" fmla="*/ 226 h 567"/>
                <a:gd name="T24" fmla="*/ 0 w 567"/>
                <a:gd name="T25" fmla="*/ 113 h 567"/>
                <a:gd name="T26" fmla="*/ 454 w 567"/>
                <a:gd name="T27" fmla="*/ 113 h 567"/>
                <a:gd name="T28" fmla="*/ 454 w 567"/>
                <a:gd name="T29" fmla="*/ 0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567" y="0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454" y="113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8" name="Freeform 74">
              <a:extLst>
                <a:ext uri="{FF2B5EF4-FFF2-40B4-BE49-F238E27FC236}">
                  <a16:creationId xmlns:a16="http://schemas.microsoft.com/office/drawing/2014/main" id="{4B26EB7E-463F-4587-B0AB-B4107C48F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550"/>
              <a:ext cx="341" cy="453"/>
            </a:xfrm>
            <a:custGeom>
              <a:avLst/>
              <a:gdLst>
                <a:gd name="T0" fmla="*/ 341 w 341"/>
                <a:gd name="T1" fmla="*/ 0 h 453"/>
                <a:gd name="T2" fmla="*/ 114 w 341"/>
                <a:gd name="T3" fmla="*/ 0 h 453"/>
                <a:gd name="T4" fmla="*/ 114 w 341"/>
                <a:gd name="T5" fmla="*/ 113 h 453"/>
                <a:gd name="T6" fmla="*/ 0 w 341"/>
                <a:gd name="T7" fmla="*/ 113 h 453"/>
                <a:gd name="T8" fmla="*/ 0 w 341"/>
                <a:gd name="T9" fmla="*/ 340 h 453"/>
                <a:gd name="T10" fmla="*/ 114 w 341"/>
                <a:gd name="T11" fmla="*/ 340 h 453"/>
                <a:gd name="T12" fmla="*/ 114 w 341"/>
                <a:gd name="T13" fmla="*/ 453 h 453"/>
                <a:gd name="T14" fmla="*/ 227 w 341"/>
                <a:gd name="T15" fmla="*/ 453 h 453"/>
                <a:gd name="T16" fmla="*/ 227 w 341"/>
                <a:gd name="T17" fmla="*/ 227 h 453"/>
                <a:gd name="T18" fmla="*/ 341 w 341"/>
                <a:gd name="T19" fmla="*/ 227 h 453"/>
                <a:gd name="T20" fmla="*/ 341 w 341"/>
                <a:gd name="T21" fmla="*/ 113 h 453"/>
                <a:gd name="T22" fmla="*/ 341 w 341"/>
                <a:gd name="T23" fmla="*/ 0 h 4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1" h="453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9" name="Freeform 75">
              <a:extLst>
                <a:ext uri="{FF2B5EF4-FFF2-40B4-BE49-F238E27FC236}">
                  <a16:creationId xmlns:a16="http://schemas.microsoft.com/office/drawing/2014/main" id="{14DB171F-B760-429B-9A2E-F37136CF4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983"/>
              <a:ext cx="454" cy="567"/>
            </a:xfrm>
            <a:custGeom>
              <a:avLst/>
              <a:gdLst>
                <a:gd name="T0" fmla="*/ 0 w 454"/>
                <a:gd name="T1" fmla="*/ 227 h 567"/>
                <a:gd name="T2" fmla="*/ 227 w 454"/>
                <a:gd name="T3" fmla="*/ 227 h 567"/>
                <a:gd name="T4" fmla="*/ 227 w 454"/>
                <a:gd name="T5" fmla="*/ 113 h 567"/>
                <a:gd name="T6" fmla="*/ 340 w 454"/>
                <a:gd name="T7" fmla="*/ 113 h 567"/>
                <a:gd name="T8" fmla="*/ 340 w 454"/>
                <a:gd name="T9" fmla="*/ 0 h 567"/>
                <a:gd name="T10" fmla="*/ 454 w 454"/>
                <a:gd name="T11" fmla="*/ 0 h 567"/>
                <a:gd name="T12" fmla="*/ 454 w 454"/>
                <a:gd name="T13" fmla="*/ 340 h 567"/>
                <a:gd name="T14" fmla="*/ 454 w 454"/>
                <a:gd name="T15" fmla="*/ 453 h 567"/>
                <a:gd name="T16" fmla="*/ 340 w 454"/>
                <a:gd name="T17" fmla="*/ 453 h 567"/>
                <a:gd name="T18" fmla="*/ 340 w 454"/>
                <a:gd name="T19" fmla="*/ 567 h 567"/>
                <a:gd name="T20" fmla="*/ 114 w 454"/>
                <a:gd name="T21" fmla="*/ 567 h 567"/>
                <a:gd name="T22" fmla="*/ 114 w 454"/>
                <a:gd name="T23" fmla="*/ 453 h 567"/>
                <a:gd name="T24" fmla="*/ 0 w 454"/>
                <a:gd name="T25" fmla="*/ 453 h 567"/>
                <a:gd name="T26" fmla="*/ 0 w 454"/>
                <a:gd name="T27" fmla="*/ 227 h 5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4" h="567">
                  <a:moveTo>
                    <a:pt x="0" y="227"/>
                  </a:move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340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0" name="Freeform 76">
              <a:extLst>
                <a:ext uri="{FF2B5EF4-FFF2-40B4-BE49-F238E27FC236}">
                  <a16:creationId xmlns:a16="http://schemas.microsoft.com/office/drawing/2014/main" id="{608A4FEB-1E4B-49DB-9C7B-71D7EE9F8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226 w 340"/>
                <a:gd name="T3" fmla="*/ 0 h 567"/>
                <a:gd name="T4" fmla="*/ 226 w 340"/>
                <a:gd name="T5" fmla="*/ 227 h 567"/>
                <a:gd name="T6" fmla="*/ 340 w 340"/>
                <a:gd name="T7" fmla="*/ 227 h 567"/>
                <a:gd name="T8" fmla="*/ 340 w 340"/>
                <a:gd name="T9" fmla="*/ 567 h 567"/>
                <a:gd name="T10" fmla="*/ 113 w 340"/>
                <a:gd name="T11" fmla="*/ 567 h 567"/>
                <a:gd name="T12" fmla="*/ 113 w 340"/>
                <a:gd name="T13" fmla="*/ 453 h 567"/>
                <a:gd name="T14" fmla="*/ 0 w 340"/>
                <a:gd name="T15" fmla="*/ 453 h 567"/>
                <a:gd name="T16" fmla="*/ 0 w 340"/>
                <a:gd name="T17" fmla="*/ 0 h 56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226" y="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1" name="Freeform 77">
              <a:extLst>
                <a:ext uri="{FF2B5EF4-FFF2-40B4-BE49-F238E27FC236}">
                  <a16:creationId xmlns:a16="http://schemas.microsoft.com/office/drawing/2014/main" id="{0C26A1DB-FC63-4298-B210-2DB13FC08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436"/>
              <a:ext cx="680" cy="454"/>
            </a:xfrm>
            <a:custGeom>
              <a:avLst/>
              <a:gdLst>
                <a:gd name="T0" fmla="*/ 680 w 680"/>
                <a:gd name="T1" fmla="*/ 454 h 454"/>
                <a:gd name="T2" fmla="*/ 680 w 680"/>
                <a:gd name="T3" fmla="*/ 341 h 454"/>
                <a:gd name="T4" fmla="*/ 680 w 680"/>
                <a:gd name="T5" fmla="*/ 227 h 454"/>
                <a:gd name="T6" fmla="*/ 680 w 680"/>
                <a:gd name="T7" fmla="*/ 0 h 454"/>
                <a:gd name="T8" fmla="*/ 453 w 680"/>
                <a:gd name="T9" fmla="*/ 0 h 454"/>
                <a:gd name="T10" fmla="*/ 453 w 680"/>
                <a:gd name="T11" fmla="*/ 114 h 454"/>
                <a:gd name="T12" fmla="*/ 227 w 680"/>
                <a:gd name="T13" fmla="*/ 114 h 454"/>
                <a:gd name="T14" fmla="*/ 227 w 680"/>
                <a:gd name="T15" fmla="*/ 0 h 454"/>
                <a:gd name="T16" fmla="*/ 0 w 680"/>
                <a:gd name="T17" fmla="*/ 0 h 454"/>
                <a:gd name="T18" fmla="*/ 0 w 680"/>
                <a:gd name="T19" fmla="*/ 114 h 454"/>
                <a:gd name="T20" fmla="*/ 0 w 680"/>
                <a:gd name="T21" fmla="*/ 227 h 454"/>
                <a:gd name="T22" fmla="*/ 227 w 680"/>
                <a:gd name="T23" fmla="*/ 227 h 454"/>
                <a:gd name="T24" fmla="*/ 227 w 680"/>
                <a:gd name="T25" fmla="*/ 454 h 454"/>
                <a:gd name="T26" fmla="*/ 340 w 680"/>
                <a:gd name="T27" fmla="*/ 454 h 454"/>
                <a:gd name="T28" fmla="*/ 340 w 680"/>
                <a:gd name="T29" fmla="*/ 341 h 454"/>
                <a:gd name="T30" fmla="*/ 567 w 680"/>
                <a:gd name="T31" fmla="*/ 341 h 454"/>
                <a:gd name="T32" fmla="*/ 567 w 680"/>
                <a:gd name="T33" fmla="*/ 454 h 454"/>
                <a:gd name="T34" fmla="*/ 680 w 680"/>
                <a:gd name="T35" fmla="*/ 454 h 4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80" h="454">
                  <a:moveTo>
                    <a:pt x="680" y="454"/>
                  </a:moveTo>
                  <a:lnTo>
                    <a:pt x="680" y="341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680" y="454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2" name="Freeform 78">
              <a:extLst>
                <a:ext uri="{FF2B5EF4-FFF2-40B4-BE49-F238E27FC236}">
                  <a16:creationId xmlns:a16="http://schemas.microsoft.com/office/drawing/2014/main" id="{98133DAD-7C40-49EB-AE50-8990C95BB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0 w 114"/>
                <a:gd name="T3" fmla="*/ 227 h 227"/>
                <a:gd name="T4" fmla="*/ 114 w 114"/>
                <a:gd name="T5" fmla="*/ 227 h 227"/>
                <a:gd name="T6" fmla="*/ 114 w 114"/>
                <a:gd name="T7" fmla="*/ 0 h 227"/>
                <a:gd name="T8" fmla="*/ 0 w 114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3" name="Freeform 79">
              <a:extLst>
                <a:ext uri="{FF2B5EF4-FFF2-40B4-BE49-F238E27FC236}">
                  <a16:creationId xmlns:a16="http://schemas.microsoft.com/office/drawing/2014/main" id="{8F18898E-7273-4C1B-A514-08B848A88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756"/>
              <a:ext cx="1021" cy="794"/>
            </a:xfrm>
            <a:custGeom>
              <a:avLst/>
              <a:gdLst>
                <a:gd name="T0" fmla="*/ 1021 w 1021"/>
                <a:gd name="T1" fmla="*/ 454 h 794"/>
                <a:gd name="T2" fmla="*/ 1021 w 1021"/>
                <a:gd name="T3" fmla="*/ 0 h 794"/>
                <a:gd name="T4" fmla="*/ 454 w 1021"/>
                <a:gd name="T5" fmla="*/ 0 h 794"/>
                <a:gd name="T6" fmla="*/ 454 w 1021"/>
                <a:gd name="T7" fmla="*/ 113 h 794"/>
                <a:gd name="T8" fmla="*/ 341 w 1021"/>
                <a:gd name="T9" fmla="*/ 113 h 794"/>
                <a:gd name="T10" fmla="*/ 341 w 1021"/>
                <a:gd name="T11" fmla="*/ 227 h 794"/>
                <a:gd name="T12" fmla="*/ 0 w 1021"/>
                <a:gd name="T13" fmla="*/ 227 h 794"/>
                <a:gd name="T14" fmla="*/ 0 w 1021"/>
                <a:gd name="T15" fmla="*/ 454 h 794"/>
                <a:gd name="T16" fmla="*/ 227 w 1021"/>
                <a:gd name="T17" fmla="*/ 454 h 794"/>
                <a:gd name="T18" fmla="*/ 227 w 1021"/>
                <a:gd name="T19" fmla="*/ 794 h 794"/>
                <a:gd name="T20" fmla="*/ 681 w 1021"/>
                <a:gd name="T21" fmla="*/ 794 h 794"/>
                <a:gd name="T22" fmla="*/ 681 w 1021"/>
                <a:gd name="T23" fmla="*/ 680 h 794"/>
                <a:gd name="T24" fmla="*/ 794 w 1021"/>
                <a:gd name="T25" fmla="*/ 680 h 794"/>
                <a:gd name="T26" fmla="*/ 794 w 1021"/>
                <a:gd name="T27" fmla="*/ 454 h 794"/>
                <a:gd name="T28" fmla="*/ 1021 w 1021"/>
                <a:gd name="T29" fmla="*/ 454 h 79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1" h="794">
                  <a:moveTo>
                    <a:pt x="1021" y="454"/>
                  </a:moveTo>
                  <a:lnTo>
                    <a:pt x="102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794"/>
                  </a:lnTo>
                  <a:lnTo>
                    <a:pt x="681" y="794"/>
                  </a:lnTo>
                  <a:lnTo>
                    <a:pt x="681" y="680"/>
                  </a:lnTo>
                  <a:lnTo>
                    <a:pt x="794" y="680"/>
                  </a:lnTo>
                  <a:lnTo>
                    <a:pt x="794" y="454"/>
                  </a:lnTo>
                  <a:lnTo>
                    <a:pt x="1021" y="454"/>
                  </a:lnTo>
                  <a:close/>
                </a:path>
              </a:pathLst>
            </a:custGeom>
            <a:solidFill>
              <a:srgbClr val="99CCFF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4" name="Freeform 80">
              <a:extLst>
                <a:ext uri="{FF2B5EF4-FFF2-40B4-BE49-F238E27FC236}">
                  <a16:creationId xmlns:a16="http://schemas.microsoft.com/office/drawing/2014/main" id="{030F5452-1B2F-4C74-BECF-F9BD6BBF5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550"/>
              <a:ext cx="681" cy="1361"/>
            </a:xfrm>
            <a:custGeom>
              <a:avLst/>
              <a:gdLst>
                <a:gd name="T0" fmla="*/ 567 w 681"/>
                <a:gd name="T1" fmla="*/ 1361 h 1361"/>
                <a:gd name="T2" fmla="*/ 454 w 681"/>
                <a:gd name="T3" fmla="*/ 1361 h 1361"/>
                <a:gd name="T4" fmla="*/ 341 w 681"/>
                <a:gd name="T5" fmla="*/ 1361 h 1361"/>
                <a:gd name="T6" fmla="*/ 341 w 681"/>
                <a:gd name="T7" fmla="*/ 1020 h 1361"/>
                <a:gd name="T8" fmla="*/ 227 w 681"/>
                <a:gd name="T9" fmla="*/ 1020 h 1361"/>
                <a:gd name="T10" fmla="*/ 227 w 681"/>
                <a:gd name="T11" fmla="*/ 567 h 1361"/>
                <a:gd name="T12" fmla="*/ 114 w 681"/>
                <a:gd name="T13" fmla="*/ 567 h 1361"/>
                <a:gd name="T14" fmla="*/ 114 w 681"/>
                <a:gd name="T15" fmla="*/ 227 h 1361"/>
                <a:gd name="T16" fmla="*/ 0 w 681"/>
                <a:gd name="T17" fmla="*/ 227 h 1361"/>
                <a:gd name="T18" fmla="*/ 0 w 681"/>
                <a:gd name="T19" fmla="*/ 0 h 1361"/>
                <a:gd name="T20" fmla="*/ 114 w 681"/>
                <a:gd name="T21" fmla="*/ 0 h 1361"/>
                <a:gd name="T22" fmla="*/ 114 w 681"/>
                <a:gd name="T23" fmla="*/ 113 h 1361"/>
                <a:gd name="T24" fmla="*/ 341 w 681"/>
                <a:gd name="T25" fmla="*/ 113 h 1361"/>
                <a:gd name="T26" fmla="*/ 341 w 681"/>
                <a:gd name="T27" fmla="*/ 340 h 1361"/>
                <a:gd name="T28" fmla="*/ 454 w 681"/>
                <a:gd name="T29" fmla="*/ 340 h 1361"/>
                <a:gd name="T30" fmla="*/ 454 w 681"/>
                <a:gd name="T31" fmla="*/ 227 h 1361"/>
                <a:gd name="T32" fmla="*/ 681 w 681"/>
                <a:gd name="T33" fmla="*/ 227 h 1361"/>
                <a:gd name="T34" fmla="*/ 681 w 681"/>
                <a:gd name="T35" fmla="*/ 453 h 1361"/>
                <a:gd name="T36" fmla="*/ 567 w 681"/>
                <a:gd name="T37" fmla="*/ 453 h 1361"/>
                <a:gd name="T38" fmla="*/ 567 w 681"/>
                <a:gd name="T39" fmla="*/ 794 h 1361"/>
                <a:gd name="T40" fmla="*/ 454 w 681"/>
                <a:gd name="T41" fmla="*/ 794 h 1361"/>
                <a:gd name="T42" fmla="*/ 454 w 681"/>
                <a:gd name="T43" fmla="*/ 1247 h 1361"/>
                <a:gd name="T44" fmla="*/ 567 w 681"/>
                <a:gd name="T45" fmla="*/ 1247 h 1361"/>
                <a:gd name="T46" fmla="*/ 567 w 681"/>
                <a:gd name="T47" fmla="*/ 1361 h 136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81" h="1361">
                  <a:moveTo>
                    <a:pt x="567" y="1361"/>
                  </a:moveTo>
                  <a:lnTo>
                    <a:pt x="454" y="1361"/>
                  </a:lnTo>
                  <a:lnTo>
                    <a:pt x="341" y="1361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681" y="227"/>
                  </a:lnTo>
                  <a:lnTo>
                    <a:pt x="681" y="453"/>
                  </a:lnTo>
                  <a:lnTo>
                    <a:pt x="567" y="453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1247"/>
                  </a:lnTo>
                  <a:lnTo>
                    <a:pt x="567" y="1247"/>
                  </a:lnTo>
                  <a:lnTo>
                    <a:pt x="567" y="1361"/>
                  </a:lnTo>
                  <a:close/>
                </a:path>
              </a:pathLst>
            </a:custGeom>
            <a:solidFill>
              <a:srgbClr val="99CC00"/>
            </a:solidFill>
            <a:ln w="381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171" name="Group 81">
            <a:extLst>
              <a:ext uri="{FF2B5EF4-FFF2-40B4-BE49-F238E27FC236}">
                <a16:creationId xmlns:a16="http://schemas.microsoft.com/office/drawing/2014/main" id="{7F89F492-C5CA-4B9C-B2BF-13A8C7B92A46}"/>
              </a:ext>
            </a:extLst>
          </p:cNvPr>
          <p:cNvGrpSpPr>
            <a:grpSpLocks/>
          </p:cNvGrpSpPr>
          <p:nvPr/>
        </p:nvGrpSpPr>
        <p:grpSpPr bwMode="auto">
          <a:xfrm>
            <a:off x="2786063" y="704850"/>
            <a:ext cx="8294687" cy="8318500"/>
            <a:chOff x="1755" y="444"/>
            <a:chExt cx="5225" cy="5240"/>
          </a:xfrm>
        </p:grpSpPr>
        <p:grpSp>
          <p:nvGrpSpPr>
            <p:cNvPr id="7172" name="Group 82">
              <a:extLst>
                <a:ext uri="{FF2B5EF4-FFF2-40B4-BE49-F238E27FC236}">
                  <a16:creationId xmlns:a16="http://schemas.microsoft.com/office/drawing/2014/main" id="{503DEB89-F6E4-4B82-BE45-BE0688D08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5602"/>
              <a:ext cx="342" cy="82"/>
              <a:chOff x="3096" y="5602"/>
              <a:chExt cx="342" cy="82"/>
            </a:xfrm>
          </p:grpSpPr>
          <p:sp>
            <p:nvSpPr>
              <p:cNvPr id="7386" name="WordArt 83">
                <a:extLst>
                  <a:ext uri="{FF2B5EF4-FFF2-40B4-BE49-F238E27FC236}">
                    <a16:creationId xmlns:a16="http://schemas.microsoft.com/office/drawing/2014/main" id="{C4388553-75A9-4D25-AC57-7F001A112C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7387" name="WordArt 84">
                <a:extLst>
                  <a:ext uri="{FF2B5EF4-FFF2-40B4-BE49-F238E27FC236}">
                    <a16:creationId xmlns:a16="http://schemas.microsoft.com/office/drawing/2014/main" id="{4EA8FD32-62E5-46C3-A7C0-971A4B38C9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7173" name="Group 85">
              <a:extLst>
                <a:ext uri="{FF2B5EF4-FFF2-40B4-BE49-F238E27FC236}">
                  <a16:creationId xmlns:a16="http://schemas.microsoft.com/office/drawing/2014/main" id="{DD8AA22B-961D-40EE-9D22-8A3ED8C9D2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92"/>
              <a:ext cx="342" cy="82"/>
              <a:chOff x="3294" y="5092"/>
              <a:chExt cx="342" cy="82"/>
            </a:xfrm>
          </p:grpSpPr>
          <p:sp>
            <p:nvSpPr>
              <p:cNvPr id="7384" name="WordArt 86">
                <a:extLst>
                  <a:ext uri="{FF2B5EF4-FFF2-40B4-BE49-F238E27FC236}">
                    <a16:creationId xmlns:a16="http://schemas.microsoft.com/office/drawing/2014/main" id="{EA998B07-A2AC-4A2E-BB20-CB0D84A3B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7385" name="WordArt 87">
                <a:extLst>
                  <a:ext uri="{FF2B5EF4-FFF2-40B4-BE49-F238E27FC236}">
                    <a16:creationId xmlns:a16="http://schemas.microsoft.com/office/drawing/2014/main" id="{F70D94E2-BE08-4F5B-B794-E519BB91AB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7174" name="Group 88">
              <a:extLst>
                <a:ext uri="{FF2B5EF4-FFF2-40B4-BE49-F238E27FC236}">
                  <a16:creationId xmlns:a16="http://schemas.microsoft.com/office/drawing/2014/main" id="{88DDCCF8-1365-48AF-9684-FDE2725170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8" y="4950"/>
              <a:ext cx="255" cy="82"/>
              <a:chOff x="2898" y="4950"/>
              <a:chExt cx="255" cy="82"/>
            </a:xfrm>
          </p:grpSpPr>
          <p:sp>
            <p:nvSpPr>
              <p:cNvPr id="7382" name="WordArt 89">
                <a:extLst>
                  <a:ext uri="{FF2B5EF4-FFF2-40B4-BE49-F238E27FC236}">
                    <a16:creationId xmlns:a16="http://schemas.microsoft.com/office/drawing/2014/main" id="{F1A1DAB1-7A3E-42F4-985E-168C882CEB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7383" name="WordArt 90">
                <a:extLst>
                  <a:ext uri="{FF2B5EF4-FFF2-40B4-BE49-F238E27FC236}">
                    <a16:creationId xmlns:a16="http://schemas.microsoft.com/office/drawing/2014/main" id="{534CEA37-701A-4217-814E-7C25AA2361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7175" name="Group 91">
              <a:extLst>
                <a:ext uri="{FF2B5EF4-FFF2-40B4-BE49-F238E27FC236}">
                  <a16:creationId xmlns:a16="http://schemas.microsoft.com/office/drawing/2014/main" id="{EAF0DDAF-8280-4A04-B1F1-2F290C285F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4014"/>
              <a:ext cx="342" cy="82"/>
              <a:chOff x="3578" y="4014"/>
              <a:chExt cx="342" cy="82"/>
            </a:xfrm>
          </p:grpSpPr>
          <p:sp>
            <p:nvSpPr>
              <p:cNvPr id="7380" name="WordArt 92">
                <a:extLst>
                  <a:ext uri="{FF2B5EF4-FFF2-40B4-BE49-F238E27FC236}">
                    <a16:creationId xmlns:a16="http://schemas.microsoft.com/office/drawing/2014/main" id="{C8DF58E3-2DCF-4248-BC1A-525E333AE5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7381" name="WordArt 93">
                <a:extLst>
                  <a:ext uri="{FF2B5EF4-FFF2-40B4-BE49-F238E27FC236}">
                    <a16:creationId xmlns:a16="http://schemas.microsoft.com/office/drawing/2014/main" id="{F55E62CF-4D23-47CF-B7A5-C9B32466F2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7176" name="Group 94">
              <a:extLst>
                <a:ext uri="{FF2B5EF4-FFF2-40B4-BE49-F238E27FC236}">
                  <a16:creationId xmlns:a16="http://schemas.microsoft.com/office/drawing/2014/main" id="{9AF44752-F7CA-4734-BFE1-C8C8B9CA33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4525"/>
              <a:ext cx="255" cy="82"/>
              <a:chOff x="4287" y="4525"/>
              <a:chExt cx="255" cy="82"/>
            </a:xfrm>
          </p:grpSpPr>
          <p:sp>
            <p:nvSpPr>
              <p:cNvPr id="7378" name="WordArt 95">
                <a:extLst>
                  <a:ext uri="{FF2B5EF4-FFF2-40B4-BE49-F238E27FC236}">
                    <a16:creationId xmlns:a16="http://schemas.microsoft.com/office/drawing/2014/main" id="{41B086FA-2D75-4CAB-9BCB-2351428AC4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7379" name="WordArt 96">
                <a:extLst>
                  <a:ext uri="{FF2B5EF4-FFF2-40B4-BE49-F238E27FC236}">
                    <a16:creationId xmlns:a16="http://schemas.microsoft.com/office/drawing/2014/main" id="{6C67A5D1-825F-43FE-A43F-77AD9841D2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7177" name="Group 97">
              <a:extLst>
                <a:ext uri="{FF2B5EF4-FFF2-40B4-BE49-F238E27FC236}">
                  <a16:creationId xmlns:a16="http://schemas.microsoft.com/office/drawing/2014/main" id="{A4AB7965-4B3F-4A89-A04A-E3D5BF4D5F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4014"/>
              <a:ext cx="342" cy="82"/>
              <a:chOff x="4769" y="4014"/>
              <a:chExt cx="342" cy="82"/>
            </a:xfrm>
          </p:grpSpPr>
          <p:sp>
            <p:nvSpPr>
              <p:cNvPr id="7376" name="WordArt 98">
                <a:extLst>
                  <a:ext uri="{FF2B5EF4-FFF2-40B4-BE49-F238E27FC236}">
                    <a16:creationId xmlns:a16="http://schemas.microsoft.com/office/drawing/2014/main" id="{DDAAA8A6-E473-4D21-8891-23C62F903E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7377" name="WordArt 99">
                <a:extLst>
                  <a:ext uri="{FF2B5EF4-FFF2-40B4-BE49-F238E27FC236}">
                    <a16:creationId xmlns:a16="http://schemas.microsoft.com/office/drawing/2014/main" id="{FA420490-F6B6-4653-8F71-2DE4F82B66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7178" name="Group 100">
              <a:extLst>
                <a:ext uri="{FF2B5EF4-FFF2-40B4-BE49-F238E27FC236}">
                  <a16:creationId xmlns:a16="http://schemas.microsoft.com/office/drawing/2014/main" id="{06AFD702-E11B-4959-BF7D-9C167B506F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4610"/>
              <a:ext cx="255" cy="82"/>
              <a:chOff x="3295" y="4610"/>
              <a:chExt cx="255" cy="82"/>
            </a:xfrm>
          </p:grpSpPr>
          <p:sp>
            <p:nvSpPr>
              <p:cNvPr id="7374" name="WordArt 101">
                <a:extLst>
                  <a:ext uri="{FF2B5EF4-FFF2-40B4-BE49-F238E27FC236}">
                    <a16:creationId xmlns:a16="http://schemas.microsoft.com/office/drawing/2014/main" id="{94D60AE6-307F-42C3-9193-68DE0DD574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7375" name="WordArt 102">
                <a:extLst>
                  <a:ext uri="{FF2B5EF4-FFF2-40B4-BE49-F238E27FC236}">
                    <a16:creationId xmlns:a16="http://schemas.microsoft.com/office/drawing/2014/main" id="{1A3FEEB9-CA61-4CAB-8754-47A2094440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7179" name="Group 103">
              <a:extLst>
                <a:ext uri="{FF2B5EF4-FFF2-40B4-BE49-F238E27FC236}">
                  <a16:creationId xmlns:a16="http://schemas.microsoft.com/office/drawing/2014/main" id="{3AB3A40E-6528-4A70-9A2F-8D54EC273E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8" y="4610"/>
              <a:ext cx="255" cy="82"/>
              <a:chOff x="2728" y="4610"/>
              <a:chExt cx="255" cy="82"/>
            </a:xfrm>
          </p:grpSpPr>
          <p:sp>
            <p:nvSpPr>
              <p:cNvPr id="7372" name="WordArt 104">
                <a:extLst>
                  <a:ext uri="{FF2B5EF4-FFF2-40B4-BE49-F238E27FC236}">
                    <a16:creationId xmlns:a16="http://schemas.microsoft.com/office/drawing/2014/main" id="{256E4083-751C-4D6B-BF15-7C5D80AFBD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7373" name="WordArt 105">
                <a:extLst>
                  <a:ext uri="{FF2B5EF4-FFF2-40B4-BE49-F238E27FC236}">
                    <a16:creationId xmlns:a16="http://schemas.microsoft.com/office/drawing/2014/main" id="{501B827A-04A2-4BC8-9E9D-39631B200D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7180" name="Group 106">
              <a:extLst>
                <a:ext uri="{FF2B5EF4-FFF2-40B4-BE49-F238E27FC236}">
                  <a16:creationId xmlns:a16="http://schemas.microsoft.com/office/drawing/2014/main" id="{7AEB40A0-5C7C-4F76-AEB4-18104292A2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10"/>
              <a:ext cx="255" cy="82"/>
              <a:chOff x="3011" y="4610"/>
              <a:chExt cx="255" cy="82"/>
            </a:xfrm>
          </p:grpSpPr>
          <p:sp>
            <p:nvSpPr>
              <p:cNvPr id="7370" name="WordArt 107">
                <a:extLst>
                  <a:ext uri="{FF2B5EF4-FFF2-40B4-BE49-F238E27FC236}">
                    <a16:creationId xmlns:a16="http://schemas.microsoft.com/office/drawing/2014/main" id="{EED1CE8D-EBD6-49C4-80D2-F13DB81172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7371" name="WordArt 108">
                <a:extLst>
                  <a:ext uri="{FF2B5EF4-FFF2-40B4-BE49-F238E27FC236}">
                    <a16:creationId xmlns:a16="http://schemas.microsoft.com/office/drawing/2014/main" id="{BAE1825F-652B-42D1-9E99-AFF80F18AE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7181" name="Group 109">
              <a:extLst>
                <a:ext uri="{FF2B5EF4-FFF2-40B4-BE49-F238E27FC236}">
                  <a16:creationId xmlns:a16="http://schemas.microsoft.com/office/drawing/2014/main" id="{D87C9E53-BDE9-4B96-950F-7E68097F88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4383"/>
              <a:ext cx="255" cy="82"/>
              <a:chOff x="3663" y="4383"/>
              <a:chExt cx="255" cy="82"/>
            </a:xfrm>
          </p:grpSpPr>
          <p:sp>
            <p:nvSpPr>
              <p:cNvPr id="7368" name="WordArt 110">
                <a:extLst>
                  <a:ext uri="{FF2B5EF4-FFF2-40B4-BE49-F238E27FC236}">
                    <a16:creationId xmlns:a16="http://schemas.microsoft.com/office/drawing/2014/main" id="{A81EC416-555B-4691-9740-DA26AF7A67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7369" name="WordArt 111">
                <a:extLst>
                  <a:ext uri="{FF2B5EF4-FFF2-40B4-BE49-F238E27FC236}">
                    <a16:creationId xmlns:a16="http://schemas.microsoft.com/office/drawing/2014/main" id="{2EB4AAE1-5973-4529-9A3A-50E2B4404C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7182" name="Group 112">
              <a:extLst>
                <a:ext uri="{FF2B5EF4-FFF2-40B4-BE49-F238E27FC236}">
                  <a16:creationId xmlns:a16="http://schemas.microsoft.com/office/drawing/2014/main" id="{5663E63C-0F01-4CBF-882C-63B54D8927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7366" name="WordArt 113">
                <a:extLst>
                  <a:ext uri="{FF2B5EF4-FFF2-40B4-BE49-F238E27FC236}">
                    <a16:creationId xmlns:a16="http://schemas.microsoft.com/office/drawing/2014/main" id="{4B2D54E1-8DA1-456E-B43D-68BBA83B25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7367" name="WordArt 114">
                <a:extLst>
                  <a:ext uri="{FF2B5EF4-FFF2-40B4-BE49-F238E27FC236}">
                    <a16:creationId xmlns:a16="http://schemas.microsoft.com/office/drawing/2014/main" id="{029FC29E-0002-4A40-930C-61C914FB51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7183" name="Group 115">
              <a:extLst>
                <a:ext uri="{FF2B5EF4-FFF2-40B4-BE49-F238E27FC236}">
                  <a16:creationId xmlns:a16="http://schemas.microsoft.com/office/drawing/2014/main" id="{04B266FA-D4BE-4EF0-AD61-C252F8D02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3305"/>
              <a:ext cx="255" cy="82"/>
              <a:chOff x="5138" y="3305"/>
              <a:chExt cx="255" cy="82"/>
            </a:xfrm>
          </p:grpSpPr>
          <p:sp>
            <p:nvSpPr>
              <p:cNvPr id="7364" name="WordArt 116">
                <a:extLst>
                  <a:ext uri="{FF2B5EF4-FFF2-40B4-BE49-F238E27FC236}">
                    <a16:creationId xmlns:a16="http://schemas.microsoft.com/office/drawing/2014/main" id="{EF2DAE93-6105-4586-ABE4-99565F1B5A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7365" name="WordArt 117">
                <a:extLst>
                  <a:ext uri="{FF2B5EF4-FFF2-40B4-BE49-F238E27FC236}">
                    <a16:creationId xmlns:a16="http://schemas.microsoft.com/office/drawing/2014/main" id="{79DD50B8-775C-4319-87F4-E8D193E904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7184" name="Group 118">
              <a:extLst>
                <a:ext uri="{FF2B5EF4-FFF2-40B4-BE49-F238E27FC236}">
                  <a16:creationId xmlns:a16="http://schemas.microsoft.com/office/drawing/2014/main" id="{D8B6616E-E05A-4869-90D9-FDCF883DB5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03" y="2228"/>
              <a:ext cx="255" cy="82"/>
              <a:chOff x="5903" y="2228"/>
              <a:chExt cx="255" cy="82"/>
            </a:xfrm>
          </p:grpSpPr>
          <p:sp>
            <p:nvSpPr>
              <p:cNvPr id="7362" name="WordArt 119">
                <a:extLst>
                  <a:ext uri="{FF2B5EF4-FFF2-40B4-BE49-F238E27FC236}">
                    <a16:creationId xmlns:a16="http://schemas.microsoft.com/office/drawing/2014/main" id="{B82B0CDA-0B2C-44AF-945D-D26D271A53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7363" name="WordArt 120">
                <a:extLst>
                  <a:ext uri="{FF2B5EF4-FFF2-40B4-BE49-F238E27FC236}">
                    <a16:creationId xmlns:a16="http://schemas.microsoft.com/office/drawing/2014/main" id="{43948AB5-24AC-4411-986B-AE9B74BF34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7185" name="Group 121">
              <a:extLst>
                <a:ext uri="{FF2B5EF4-FFF2-40B4-BE49-F238E27FC236}">
                  <a16:creationId xmlns:a16="http://schemas.microsoft.com/office/drawing/2014/main" id="{2C32CB27-C692-4B60-9A6F-7A4056B69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2488"/>
              <a:ext cx="255" cy="82"/>
              <a:chOff x="6158" y="2488"/>
              <a:chExt cx="255" cy="82"/>
            </a:xfrm>
          </p:grpSpPr>
          <p:sp>
            <p:nvSpPr>
              <p:cNvPr id="7360" name="WordArt 122">
                <a:extLst>
                  <a:ext uri="{FF2B5EF4-FFF2-40B4-BE49-F238E27FC236}">
                    <a16:creationId xmlns:a16="http://schemas.microsoft.com/office/drawing/2014/main" id="{13662C85-0A5D-46D4-BAD2-FC69B3B6F4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7361" name="WordArt 123">
                <a:extLst>
                  <a:ext uri="{FF2B5EF4-FFF2-40B4-BE49-F238E27FC236}">
                    <a16:creationId xmlns:a16="http://schemas.microsoft.com/office/drawing/2014/main" id="{C22A267E-0F7B-4F9D-A607-FEFAC6EDF0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7186" name="Group 124">
              <a:extLst>
                <a:ext uri="{FF2B5EF4-FFF2-40B4-BE49-F238E27FC236}">
                  <a16:creationId xmlns:a16="http://schemas.microsoft.com/office/drawing/2014/main" id="{1DDBBC70-AFF5-41DC-A4E3-58E06528EA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625"/>
              <a:ext cx="255" cy="82"/>
              <a:chOff x="6527" y="2625"/>
              <a:chExt cx="255" cy="82"/>
            </a:xfrm>
          </p:grpSpPr>
          <p:sp>
            <p:nvSpPr>
              <p:cNvPr id="7358" name="WordArt 125">
                <a:extLst>
                  <a:ext uri="{FF2B5EF4-FFF2-40B4-BE49-F238E27FC236}">
                    <a16:creationId xmlns:a16="http://schemas.microsoft.com/office/drawing/2014/main" id="{12528F3C-0691-43D7-97B6-2523AE42E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7359" name="WordArt 126">
                <a:extLst>
                  <a:ext uri="{FF2B5EF4-FFF2-40B4-BE49-F238E27FC236}">
                    <a16:creationId xmlns:a16="http://schemas.microsoft.com/office/drawing/2014/main" id="{D3582297-762F-4661-8852-340790F145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7187" name="Group 127">
              <a:extLst>
                <a:ext uri="{FF2B5EF4-FFF2-40B4-BE49-F238E27FC236}">
                  <a16:creationId xmlns:a16="http://schemas.microsoft.com/office/drawing/2014/main" id="{F4A89699-4C25-4FFF-A410-6A5820939F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5" y="2200"/>
              <a:ext cx="255" cy="82"/>
              <a:chOff x="6725" y="2200"/>
              <a:chExt cx="255" cy="82"/>
            </a:xfrm>
          </p:grpSpPr>
          <p:sp>
            <p:nvSpPr>
              <p:cNvPr id="7356" name="WordArt 128">
                <a:extLst>
                  <a:ext uri="{FF2B5EF4-FFF2-40B4-BE49-F238E27FC236}">
                    <a16:creationId xmlns:a16="http://schemas.microsoft.com/office/drawing/2014/main" id="{C78CB4A8-1846-4603-8348-295D089D1C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5" y="22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7357" name="WordArt 129">
                <a:extLst>
                  <a:ext uri="{FF2B5EF4-FFF2-40B4-BE49-F238E27FC236}">
                    <a16:creationId xmlns:a16="http://schemas.microsoft.com/office/drawing/2014/main" id="{0F9584F8-CC58-4C60-AA72-169E186FFC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26" y="220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7188" name="Group 133">
              <a:extLst>
                <a:ext uri="{FF2B5EF4-FFF2-40B4-BE49-F238E27FC236}">
                  <a16:creationId xmlns:a16="http://schemas.microsoft.com/office/drawing/2014/main" id="{47B852E4-5BD9-4414-A98D-F8122F07C5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5" y="3452"/>
              <a:ext cx="255" cy="82"/>
              <a:chOff x="3635" y="3452"/>
              <a:chExt cx="255" cy="82"/>
            </a:xfrm>
          </p:grpSpPr>
          <p:sp>
            <p:nvSpPr>
              <p:cNvPr id="7354" name="WordArt 134">
                <a:extLst>
                  <a:ext uri="{FF2B5EF4-FFF2-40B4-BE49-F238E27FC236}">
                    <a16:creationId xmlns:a16="http://schemas.microsoft.com/office/drawing/2014/main" id="{EB54C688-58EA-4139-8216-1EA59B9479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7355" name="WordArt 135">
                <a:extLst>
                  <a:ext uri="{FF2B5EF4-FFF2-40B4-BE49-F238E27FC236}">
                    <a16:creationId xmlns:a16="http://schemas.microsoft.com/office/drawing/2014/main" id="{787380F3-8A18-4196-A802-527EAF6750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7189" name="Group 136">
              <a:extLst>
                <a:ext uri="{FF2B5EF4-FFF2-40B4-BE49-F238E27FC236}">
                  <a16:creationId xmlns:a16="http://schemas.microsoft.com/office/drawing/2014/main" id="{09F38FEC-9C0F-4FD8-9D02-09BF5BC1EC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5" y="3117"/>
              <a:ext cx="255" cy="82"/>
              <a:chOff x="3895" y="3117"/>
              <a:chExt cx="255" cy="82"/>
            </a:xfrm>
          </p:grpSpPr>
          <p:sp>
            <p:nvSpPr>
              <p:cNvPr id="7352" name="WordArt 137">
                <a:extLst>
                  <a:ext uri="{FF2B5EF4-FFF2-40B4-BE49-F238E27FC236}">
                    <a16:creationId xmlns:a16="http://schemas.microsoft.com/office/drawing/2014/main" id="{77DEF873-0011-4442-9062-3B71AD757B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7353" name="WordArt 138">
                <a:extLst>
                  <a:ext uri="{FF2B5EF4-FFF2-40B4-BE49-F238E27FC236}">
                    <a16:creationId xmlns:a16="http://schemas.microsoft.com/office/drawing/2014/main" id="{BC0767BB-A07A-4BA8-8017-BF0D8E56EB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7190" name="Group 139">
              <a:extLst>
                <a:ext uri="{FF2B5EF4-FFF2-40B4-BE49-F238E27FC236}">
                  <a16:creationId xmlns:a16="http://schemas.microsoft.com/office/drawing/2014/main" id="{EE570105-1835-4034-85A8-FD7D8978F9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3334"/>
              <a:ext cx="255" cy="82"/>
              <a:chOff x="4542" y="3334"/>
              <a:chExt cx="255" cy="82"/>
            </a:xfrm>
          </p:grpSpPr>
          <p:sp>
            <p:nvSpPr>
              <p:cNvPr id="7350" name="WordArt 140">
                <a:extLst>
                  <a:ext uri="{FF2B5EF4-FFF2-40B4-BE49-F238E27FC236}">
                    <a16:creationId xmlns:a16="http://schemas.microsoft.com/office/drawing/2014/main" id="{5C2524EF-DBA5-49C2-8A12-4CD3A7C30B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7351" name="WordArt 141">
                <a:extLst>
                  <a:ext uri="{FF2B5EF4-FFF2-40B4-BE49-F238E27FC236}">
                    <a16:creationId xmlns:a16="http://schemas.microsoft.com/office/drawing/2014/main" id="{6149BB1B-5665-470B-B22C-1F65BF6E0D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7191" name="Group 142">
              <a:extLst>
                <a:ext uri="{FF2B5EF4-FFF2-40B4-BE49-F238E27FC236}">
                  <a16:creationId xmlns:a16="http://schemas.microsoft.com/office/drawing/2014/main" id="{22CA7A18-6915-499B-BB31-D8BD74692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4" y="2795"/>
              <a:ext cx="255" cy="82"/>
              <a:chOff x="5194" y="2795"/>
              <a:chExt cx="255" cy="82"/>
            </a:xfrm>
          </p:grpSpPr>
          <p:sp>
            <p:nvSpPr>
              <p:cNvPr id="7348" name="WordArt 143">
                <a:extLst>
                  <a:ext uri="{FF2B5EF4-FFF2-40B4-BE49-F238E27FC236}">
                    <a16:creationId xmlns:a16="http://schemas.microsoft.com/office/drawing/2014/main" id="{612AC2C0-E319-495B-B8AE-9A5A4E1087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7349" name="WordArt 144">
                <a:extLst>
                  <a:ext uri="{FF2B5EF4-FFF2-40B4-BE49-F238E27FC236}">
                    <a16:creationId xmlns:a16="http://schemas.microsoft.com/office/drawing/2014/main" id="{1845668E-A140-417A-80A4-CA6C695CAE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7192" name="Group 145">
              <a:extLst>
                <a:ext uri="{FF2B5EF4-FFF2-40B4-BE49-F238E27FC236}">
                  <a16:creationId xmlns:a16="http://schemas.microsoft.com/office/drawing/2014/main" id="{6E396DCF-C7EA-48D9-B5DC-A975B5ACDF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14" y="2653"/>
              <a:ext cx="255" cy="82"/>
              <a:chOff x="4514" y="2653"/>
              <a:chExt cx="255" cy="82"/>
            </a:xfrm>
          </p:grpSpPr>
          <p:sp>
            <p:nvSpPr>
              <p:cNvPr id="7346" name="WordArt 146">
                <a:extLst>
                  <a:ext uri="{FF2B5EF4-FFF2-40B4-BE49-F238E27FC236}">
                    <a16:creationId xmlns:a16="http://schemas.microsoft.com/office/drawing/2014/main" id="{C3FC5074-6CFB-458B-8878-0FF90D25F5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7347" name="WordArt 147">
                <a:extLst>
                  <a:ext uri="{FF2B5EF4-FFF2-40B4-BE49-F238E27FC236}">
                    <a16:creationId xmlns:a16="http://schemas.microsoft.com/office/drawing/2014/main" id="{71A1390C-1FE6-4FA6-9DEC-369ACFBAE3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7193" name="Group 148">
              <a:extLst>
                <a:ext uri="{FF2B5EF4-FFF2-40B4-BE49-F238E27FC236}">
                  <a16:creationId xmlns:a16="http://schemas.microsoft.com/office/drawing/2014/main" id="{317733AF-4939-4B00-B035-DAFBA487A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5" y="2668"/>
              <a:ext cx="255" cy="82"/>
              <a:chOff x="1755" y="2668"/>
              <a:chExt cx="255" cy="82"/>
            </a:xfrm>
          </p:grpSpPr>
          <p:sp>
            <p:nvSpPr>
              <p:cNvPr id="7344" name="WordArt 149">
                <a:extLst>
                  <a:ext uri="{FF2B5EF4-FFF2-40B4-BE49-F238E27FC236}">
                    <a16:creationId xmlns:a16="http://schemas.microsoft.com/office/drawing/2014/main" id="{EFA5B1DD-075F-4CD7-8AF1-E5CA648F27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7345" name="WordArt 150">
                <a:extLst>
                  <a:ext uri="{FF2B5EF4-FFF2-40B4-BE49-F238E27FC236}">
                    <a16:creationId xmlns:a16="http://schemas.microsoft.com/office/drawing/2014/main" id="{63E2E77B-AE12-4BF4-B21F-F2A3486BB2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7194" name="Group 151">
              <a:extLst>
                <a:ext uri="{FF2B5EF4-FFF2-40B4-BE49-F238E27FC236}">
                  <a16:creationId xmlns:a16="http://schemas.microsoft.com/office/drawing/2014/main" id="{2CD4EE4A-494D-42F0-8498-B7A6E59A1C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1" y="2990"/>
              <a:ext cx="173" cy="56"/>
              <a:chOff x="2561" y="2990"/>
              <a:chExt cx="173" cy="56"/>
            </a:xfrm>
          </p:grpSpPr>
          <p:sp>
            <p:nvSpPr>
              <p:cNvPr id="7342" name="WordArt 152">
                <a:extLst>
                  <a:ext uri="{FF2B5EF4-FFF2-40B4-BE49-F238E27FC236}">
                    <a16:creationId xmlns:a16="http://schemas.microsoft.com/office/drawing/2014/main" id="{FAAF29D9-4165-4FD8-8CD5-E75D52DDD7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7343" name="WordArt 153">
                <a:extLst>
                  <a:ext uri="{FF2B5EF4-FFF2-40B4-BE49-F238E27FC236}">
                    <a16:creationId xmlns:a16="http://schemas.microsoft.com/office/drawing/2014/main" id="{02EBDA26-27F8-43A6-942C-C946C146A2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7195" name="Group 154">
              <a:extLst>
                <a:ext uri="{FF2B5EF4-FFF2-40B4-BE49-F238E27FC236}">
                  <a16:creationId xmlns:a16="http://schemas.microsoft.com/office/drawing/2014/main" id="{3C591F8B-FD03-4DFD-9E17-5D0B8B317E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079"/>
              <a:ext cx="341" cy="82"/>
              <a:chOff x="2870" y="3079"/>
              <a:chExt cx="341" cy="82"/>
            </a:xfrm>
          </p:grpSpPr>
          <p:sp>
            <p:nvSpPr>
              <p:cNvPr id="7340" name="WordArt 155">
                <a:extLst>
                  <a:ext uri="{FF2B5EF4-FFF2-40B4-BE49-F238E27FC236}">
                    <a16:creationId xmlns:a16="http://schemas.microsoft.com/office/drawing/2014/main" id="{CEBF392C-5A11-457D-A2EE-D79BD8CA9F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7341" name="WordArt 156">
                <a:extLst>
                  <a:ext uri="{FF2B5EF4-FFF2-40B4-BE49-F238E27FC236}">
                    <a16:creationId xmlns:a16="http://schemas.microsoft.com/office/drawing/2014/main" id="{91B77F5D-B098-4941-9B1D-AB4CC97396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7196" name="Group 157">
              <a:extLst>
                <a:ext uri="{FF2B5EF4-FFF2-40B4-BE49-F238E27FC236}">
                  <a16:creationId xmlns:a16="http://schemas.microsoft.com/office/drawing/2014/main" id="{A453D5A1-F4B3-4987-92BB-B70A16B072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65" y="2994"/>
              <a:ext cx="341" cy="82"/>
              <a:chOff x="3465" y="2994"/>
              <a:chExt cx="341" cy="82"/>
            </a:xfrm>
          </p:grpSpPr>
          <p:sp>
            <p:nvSpPr>
              <p:cNvPr id="7338" name="WordArt 158">
                <a:extLst>
                  <a:ext uri="{FF2B5EF4-FFF2-40B4-BE49-F238E27FC236}">
                    <a16:creationId xmlns:a16="http://schemas.microsoft.com/office/drawing/2014/main" id="{209C94B6-D48A-44B8-B589-474B80948A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7339" name="WordArt 159">
                <a:extLst>
                  <a:ext uri="{FF2B5EF4-FFF2-40B4-BE49-F238E27FC236}">
                    <a16:creationId xmlns:a16="http://schemas.microsoft.com/office/drawing/2014/main" id="{A5F3B72D-4347-430A-A1DF-2187E0F474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7197" name="Group 160">
              <a:extLst>
                <a:ext uri="{FF2B5EF4-FFF2-40B4-BE49-F238E27FC236}">
                  <a16:creationId xmlns:a16="http://schemas.microsoft.com/office/drawing/2014/main" id="{973D7A8E-5E26-40DE-9CF5-62B0D00CB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7" y="2257"/>
              <a:ext cx="172" cy="81"/>
              <a:chOff x="5307" y="2257"/>
              <a:chExt cx="172" cy="81"/>
            </a:xfrm>
          </p:grpSpPr>
          <p:sp>
            <p:nvSpPr>
              <p:cNvPr id="7336" name="WordArt 161">
                <a:extLst>
                  <a:ext uri="{FF2B5EF4-FFF2-40B4-BE49-F238E27FC236}">
                    <a16:creationId xmlns:a16="http://schemas.microsoft.com/office/drawing/2014/main" id="{A100CC7B-EDE3-4771-8D80-BB9B687B36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7337" name="WordArt 162">
                <a:extLst>
                  <a:ext uri="{FF2B5EF4-FFF2-40B4-BE49-F238E27FC236}">
                    <a16:creationId xmlns:a16="http://schemas.microsoft.com/office/drawing/2014/main" id="{D27EBD4C-74E0-4388-8D13-02A88A9EB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7198" name="Group 163">
              <a:extLst>
                <a:ext uri="{FF2B5EF4-FFF2-40B4-BE49-F238E27FC236}">
                  <a16:creationId xmlns:a16="http://schemas.microsoft.com/office/drawing/2014/main" id="{2459D991-086F-4F85-9BBC-7574898456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7" y="1973"/>
              <a:ext cx="342" cy="82"/>
              <a:chOff x="5477" y="1973"/>
              <a:chExt cx="342" cy="82"/>
            </a:xfrm>
          </p:grpSpPr>
          <p:sp>
            <p:nvSpPr>
              <p:cNvPr id="7334" name="WordArt 164">
                <a:extLst>
                  <a:ext uri="{FF2B5EF4-FFF2-40B4-BE49-F238E27FC236}">
                    <a16:creationId xmlns:a16="http://schemas.microsoft.com/office/drawing/2014/main" id="{CFBDDBAE-FBB5-4EBB-A269-0953B2FA7B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7335" name="WordArt 165">
                <a:extLst>
                  <a:ext uri="{FF2B5EF4-FFF2-40B4-BE49-F238E27FC236}">
                    <a16:creationId xmlns:a16="http://schemas.microsoft.com/office/drawing/2014/main" id="{AB2440B5-0361-4287-A7BE-ECDC412B61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7199" name="Group 166">
              <a:extLst>
                <a:ext uri="{FF2B5EF4-FFF2-40B4-BE49-F238E27FC236}">
                  <a16:creationId xmlns:a16="http://schemas.microsoft.com/office/drawing/2014/main" id="{9B54ABA5-A146-4073-B164-6BBABC937B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0" y="2115"/>
              <a:ext cx="255" cy="82"/>
              <a:chOff x="5110" y="2115"/>
              <a:chExt cx="255" cy="82"/>
            </a:xfrm>
          </p:grpSpPr>
          <p:sp>
            <p:nvSpPr>
              <p:cNvPr id="7332" name="WordArt 167">
                <a:extLst>
                  <a:ext uri="{FF2B5EF4-FFF2-40B4-BE49-F238E27FC236}">
                    <a16:creationId xmlns:a16="http://schemas.microsoft.com/office/drawing/2014/main" id="{96EFAE53-CE07-4FB7-8B3D-CB32A21C7E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7333" name="WordArt 168">
                <a:extLst>
                  <a:ext uri="{FF2B5EF4-FFF2-40B4-BE49-F238E27FC236}">
                    <a16:creationId xmlns:a16="http://schemas.microsoft.com/office/drawing/2014/main" id="{0DD3B7F1-79D7-4882-9FE3-6F10316518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7200" name="Group 169">
              <a:extLst>
                <a:ext uri="{FF2B5EF4-FFF2-40B4-BE49-F238E27FC236}">
                  <a16:creationId xmlns:a16="http://schemas.microsoft.com/office/drawing/2014/main" id="{3A68C6AB-5B57-4C20-8F76-F9F7C9FDA1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427"/>
              <a:ext cx="255" cy="82"/>
              <a:chOff x="4911" y="2427"/>
              <a:chExt cx="255" cy="82"/>
            </a:xfrm>
          </p:grpSpPr>
          <p:sp>
            <p:nvSpPr>
              <p:cNvPr id="7330" name="WordArt 170">
                <a:extLst>
                  <a:ext uri="{FF2B5EF4-FFF2-40B4-BE49-F238E27FC236}">
                    <a16:creationId xmlns:a16="http://schemas.microsoft.com/office/drawing/2014/main" id="{A483EAA4-9E67-4F84-9A86-9212AECA43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7331" name="WordArt 171">
                <a:extLst>
                  <a:ext uri="{FF2B5EF4-FFF2-40B4-BE49-F238E27FC236}">
                    <a16:creationId xmlns:a16="http://schemas.microsoft.com/office/drawing/2014/main" id="{E2FE806C-30F6-4685-AFF6-1253FFE3C8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7201" name="Group 172">
              <a:extLst>
                <a:ext uri="{FF2B5EF4-FFF2-40B4-BE49-F238E27FC236}">
                  <a16:creationId xmlns:a16="http://schemas.microsoft.com/office/drawing/2014/main" id="{89ACC8B3-B455-4876-8FC2-DEE982FBB0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1264"/>
              <a:ext cx="255" cy="82"/>
              <a:chOff x="5676" y="1264"/>
              <a:chExt cx="255" cy="82"/>
            </a:xfrm>
          </p:grpSpPr>
          <p:sp>
            <p:nvSpPr>
              <p:cNvPr id="7328" name="WordArt 173">
                <a:extLst>
                  <a:ext uri="{FF2B5EF4-FFF2-40B4-BE49-F238E27FC236}">
                    <a16:creationId xmlns:a16="http://schemas.microsoft.com/office/drawing/2014/main" id="{DEA73C85-A820-4BA0-997C-AB0D49535B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7329" name="WordArt 174">
                <a:extLst>
                  <a:ext uri="{FF2B5EF4-FFF2-40B4-BE49-F238E27FC236}">
                    <a16:creationId xmlns:a16="http://schemas.microsoft.com/office/drawing/2014/main" id="{614E83D1-CA58-46D3-B031-F3A9EF7DDD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7202" name="Group 175">
              <a:extLst>
                <a:ext uri="{FF2B5EF4-FFF2-40B4-BE49-F238E27FC236}">
                  <a16:creationId xmlns:a16="http://schemas.microsoft.com/office/drawing/2014/main" id="{B2EBF90D-C404-4EB4-A84F-51B144E53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75" y="1576"/>
              <a:ext cx="255" cy="82"/>
              <a:chOff x="5875" y="1576"/>
              <a:chExt cx="255" cy="82"/>
            </a:xfrm>
          </p:grpSpPr>
          <p:sp>
            <p:nvSpPr>
              <p:cNvPr id="7326" name="WordArt 176">
                <a:extLst>
                  <a:ext uri="{FF2B5EF4-FFF2-40B4-BE49-F238E27FC236}">
                    <a16:creationId xmlns:a16="http://schemas.microsoft.com/office/drawing/2014/main" id="{2977AB2D-044C-4B69-BF3E-0A5C1B6611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7327" name="WordArt 177">
                <a:extLst>
                  <a:ext uri="{FF2B5EF4-FFF2-40B4-BE49-F238E27FC236}">
                    <a16:creationId xmlns:a16="http://schemas.microsoft.com/office/drawing/2014/main" id="{9763A8AD-7362-4DDA-8028-183814B5E5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7203" name="Group 178">
              <a:extLst>
                <a:ext uri="{FF2B5EF4-FFF2-40B4-BE49-F238E27FC236}">
                  <a16:creationId xmlns:a16="http://schemas.microsoft.com/office/drawing/2014/main" id="{795FD61B-60F9-480C-A37D-379414C2CF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1" y="1718"/>
              <a:ext cx="255" cy="82"/>
              <a:chOff x="5081" y="1718"/>
              <a:chExt cx="255" cy="82"/>
            </a:xfrm>
          </p:grpSpPr>
          <p:sp>
            <p:nvSpPr>
              <p:cNvPr id="7324" name="WordArt 179">
                <a:extLst>
                  <a:ext uri="{FF2B5EF4-FFF2-40B4-BE49-F238E27FC236}">
                    <a16:creationId xmlns:a16="http://schemas.microsoft.com/office/drawing/2014/main" id="{52F25D3F-05EB-47DE-A912-C919826C64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7325" name="WordArt 180">
                <a:extLst>
                  <a:ext uri="{FF2B5EF4-FFF2-40B4-BE49-F238E27FC236}">
                    <a16:creationId xmlns:a16="http://schemas.microsoft.com/office/drawing/2014/main" id="{DA9B8402-A530-4909-B18E-0944082B8C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7204" name="Group 181">
              <a:extLst>
                <a:ext uri="{FF2B5EF4-FFF2-40B4-BE49-F238E27FC236}">
                  <a16:creationId xmlns:a16="http://schemas.microsoft.com/office/drawing/2014/main" id="{EDB46E16-DF12-4B7D-8CE7-D254202FF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1690"/>
              <a:ext cx="255" cy="82"/>
              <a:chOff x="4769" y="1690"/>
              <a:chExt cx="255" cy="82"/>
            </a:xfrm>
          </p:grpSpPr>
          <p:sp>
            <p:nvSpPr>
              <p:cNvPr id="7322" name="WordArt 182">
                <a:extLst>
                  <a:ext uri="{FF2B5EF4-FFF2-40B4-BE49-F238E27FC236}">
                    <a16:creationId xmlns:a16="http://schemas.microsoft.com/office/drawing/2014/main" id="{02C65CB7-1570-4A71-B70F-BAD123D3A4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7323" name="WordArt 183">
                <a:extLst>
                  <a:ext uri="{FF2B5EF4-FFF2-40B4-BE49-F238E27FC236}">
                    <a16:creationId xmlns:a16="http://schemas.microsoft.com/office/drawing/2014/main" id="{498548B0-26FD-4AA8-972A-0679636EB6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7205" name="Group 184">
              <a:extLst>
                <a:ext uri="{FF2B5EF4-FFF2-40B4-BE49-F238E27FC236}">
                  <a16:creationId xmlns:a16="http://schemas.microsoft.com/office/drawing/2014/main" id="{626D5F12-78D1-407D-AE36-08015ECDF1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4" y="1973"/>
              <a:ext cx="255" cy="82"/>
              <a:chOff x="4684" y="1973"/>
              <a:chExt cx="255" cy="82"/>
            </a:xfrm>
          </p:grpSpPr>
          <p:sp>
            <p:nvSpPr>
              <p:cNvPr id="7320" name="WordArt 185">
                <a:extLst>
                  <a:ext uri="{FF2B5EF4-FFF2-40B4-BE49-F238E27FC236}">
                    <a16:creationId xmlns:a16="http://schemas.microsoft.com/office/drawing/2014/main" id="{7D930E05-C3E1-4C2C-8678-56CF5F18CD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7321" name="WordArt 186">
                <a:extLst>
                  <a:ext uri="{FF2B5EF4-FFF2-40B4-BE49-F238E27FC236}">
                    <a16:creationId xmlns:a16="http://schemas.microsoft.com/office/drawing/2014/main" id="{FC8F8980-2A2F-474F-874A-2F562992A9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7206" name="Group 187">
              <a:extLst>
                <a:ext uri="{FF2B5EF4-FFF2-40B4-BE49-F238E27FC236}">
                  <a16:creationId xmlns:a16="http://schemas.microsoft.com/office/drawing/2014/main" id="{9AC9B4DC-79C7-4738-A8E4-23F8BB7D26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427"/>
              <a:ext cx="255" cy="82"/>
              <a:chOff x="4230" y="2427"/>
              <a:chExt cx="255" cy="82"/>
            </a:xfrm>
          </p:grpSpPr>
          <p:sp>
            <p:nvSpPr>
              <p:cNvPr id="7318" name="WordArt 188">
                <a:extLst>
                  <a:ext uri="{FF2B5EF4-FFF2-40B4-BE49-F238E27FC236}">
                    <a16:creationId xmlns:a16="http://schemas.microsoft.com/office/drawing/2014/main" id="{E65E5246-CF48-40CA-A9EE-522E53843A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7319" name="WordArt 189">
                <a:extLst>
                  <a:ext uri="{FF2B5EF4-FFF2-40B4-BE49-F238E27FC236}">
                    <a16:creationId xmlns:a16="http://schemas.microsoft.com/office/drawing/2014/main" id="{07A200F2-C91D-44CA-80A2-DAECE92B37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7207" name="Group 190">
              <a:extLst>
                <a:ext uri="{FF2B5EF4-FFF2-40B4-BE49-F238E27FC236}">
                  <a16:creationId xmlns:a16="http://schemas.microsoft.com/office/drawing/2014/main" id="{11FE5724-A537-495A-AABF-159060631C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9" y="2143"/>
              <a:ext cx="255" cy="82"/>
              <a:chOff x="4089" y="2143"/>
              <a:chExt cx="255" cy="82"/>
            </a:xfrm>
          </p:grpSpPr>
          <p:sp>
            <p:nvSpPr>
              <p:cNvPr id="7316" name="WordArt 191">
                <a:extLst>
                  <a:ext uri="{FF2B5EF4-FFF2-40B4-BE49-F238E27FC236}">
                    <a16:creationId xmlns:a16="http://schemas.microsoft.com/office/drawing/2014/main" id="{94B7C8F8-11DC-4E88-8E3C-8DFD78FC0E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7317" name="WordArt 192">
                <a:extLst>
                  <a:ext uri="{FF2B5EF4-FFF2-40B4-BE49-F238E27FC236}">
                    <a16:creationId xmlns:a16="http://schemas.microsoft.com/office/drawing/2014/main" id="{23321625-BC8E-472E-B9F7-D1567327C1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7208" name="Group 193">
              <a:extLst>
                <a:ext uri="{FF2B5EF4-FFF2-40B4-BE49-F238E27FC236}">
                  <a16:creationId xmlns:a16="http://schemas.microsoft.com/office/drawing/2014/main" id="{F0C07B88-8F4D-4DB8-8E7F-A8A67B6FB6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61"/>
              <a:ext cx="255" cy="82"/>
              <a:chOff x="4372" y="1661"/>
              <a:chExt cx="255" cy="82"/>
            </a:xfrm>
          </p:grpSpPr>
          <p:sp>
            <p:nvSpPr>
              <p:cNvPr id="7314" name="WordArt 194">
                <a:extLst>
                  <a:ext uri="{FF2B5EF4-FFF2-40B4-BE49-F238E27FC236}">
                    <a16:creationId xmlns:a16="http://schemas.microsoft.com/office/drawing/2014/main" id="{BFD1D169-6211-42AE-B9AE-F268BD54C1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7315" name="WordArt 195">
                <a:extLst>
                  <a:ext uri="{FF2B5EF4-FFF2-40B4-BE49-F238E27FC236}">
                    <a16:creationId xmlns:a16="http://schemas.microsoft.com/office/drawing/2014/main" id="{BB93AFFE-CD84-449B-A8AF-FC901BD367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7209" name="Group 196">
              <a:extLst>
                <a:ext uri="{FF2B5EF4-FFF2-40B4-BE49-F238E27FC236}">
                  <a16:creationId xmlns:a16="http://schemas.microsoft.com/office/drawing/2014/main" id="{1E90CE8A-21F6-4A02-973C-452E6854F3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378"/>
              <a:ext cx="255" cy="82"/>
              <a:chOff x="4543" y="1378"/>
              <a:chExt cx="255" cy="82"/>
            </a:xfrm>
          </p:grpSpPr>
          <p:sp>
            <p:nvSpPr>
              <p:cNvPr id="7312" name="WordArt 197">
                <a:extLst>
                  <a:ext uri="{FF2B5EF4-FFF2-40B4-BE49-F238E27FC236}">
                    <a16:creationId xmlns:a16="http://schemas.microsoft.com/office/drawing/2014/main" id="{A8046621-52E5-4968-BD08-5225899FED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7313" name="WordArt 198">
                <a:extLst>
                  <a:ext uri="{FF2B5EF4-FFF2-40B4-BE49-F238E27FC236}">
                    <a16:creationId xmlns:a16="http://schemas.microsoft.com/office/drawing/2014/main" id="{175EB0D4-A902-4900-964F-7399F2734F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7210" name="Group 199">
              <a:extLst>
                <a:ext uri="{FF2B5EF4-FFF2-40B4-BE49-F238E27FC236}">
                  <a16:creationId xmlns:a16="http://schemas.microsoft.com/office/drawing/2014/main" id="{C13A4683-9D23-42D8-A655-9C3444BC35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1123"/>
              <a:ext cx="199" cy="56"/>
              <a:chOff x="5166" y="1123"/>
              <a:chExt cx="199" cy="56"/>
            </a:xfrm>
          </p:grpSpPr>
          <p:sp>
            <p:nvSpPr>
              <p:cNvPr id="7310" name="WordArt 200">
                <a:extLst>
                  <a:ext uri="{FF2B5EF4-FFF2-40B4-BE49-F238E27FC236}">
                    <a16:creationId xmlns:a16="http://schemas.microsoft.com/office/drawing/2014/main" id="{83C736FB-69EB-4407-A6FE-05CD773EB0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7311" name="WordArt 201">
                <a:extLst>
                  <a:ext uri="{FF2B5EF4-FFF2-40B4-BE49-F238E27FC236}">
                    <a16:creationId xmlns:a16="http://schemas.microsoft.com/office/drawing/2014/main" id="{15F96C31-EE48-489C-B915-1726AA03EC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7211" name="Group 202">
              <a:extLst>
                <a:ext uri="{FF2B5EF4-FFF2-40B4-BE49-F238E27FC236}">
                  <a16:creationId xmlns:a16="http://schemas.microsoft.com/office/drawing/2014/main" id="{F43B4178-7EB0-4A6B-83BD-8CC9E23745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25" y="1910"/>
              <a:ext cx="255" cy="82"/>
              <a:chOff x="3425" y="1910"/>
              <a:chExt cx="255" cy="82"/>
            </a:xfrm>
          </p:grpSpPr>
          <p:sp>
            <p:nvSpPr>
              <p:cNvPr id="7308" name="WordArt 203">
                <a:extLst>
                  <a:ext uri="{FF2B5EF4-FFF2-40B4-BE49-F238E27FC236}">
                    <a16:creationId xmlns:a16="http://schemas.microsoft.com/office/drawing/2014/main" id="{CC29707D-ADC7-4A19-B00B-7E950B9DE0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7309" name="WordArt 204">
                <a:extLst>
                  <a:ext uri="{FF2B5EF4-FFF2-40B4-BE49-F238E27FC236}">
                    <a16:creationId xmlns:a16="http://schemas.microsoft.com/office/drawing/2014/main" id="{E533DBC8-A4D8-4125-A789-6ED2BDE815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7212" name="Group 205">
              <a:extLst>
                <a:ext uri="{FF2B5EF4-FFF2-40B4-BE49-F238E27FC236}">
                  <a16:creationId xmlns:a16="http://schemas.microsoft.com/office/drawing/2014/main" id="{37F2850C-9F67-4B81-922F-F64D071F52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1576"/>
              <a:ext cx="255" cy="82"/>
              <a:chOff x="2955" y="1576"/>
              <a:chExt cx="255" cy="82"/>
            </a:xfrm>
          </p:grpSpPr>
          <p:sp>
            <p:nvSpPr>
              <p:cNvPr id="7306" name="WordArt 206">
                <a:extLst>
                  <a:ext uri="{FF2B5EF4-FFF2-40B4-BE49-F238E27FC236}">
                    <a16:creationId xmlns:a16="http://schemas.microsoft.com/office/drawing/2014/main" id="{8D436BB9-CE30-40BC-A7AD-BCB2DCE4B7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7307" name="WordArt 207">
                <a:extLst>
                  <a:ext uri="{FF2B5EF4-FFF2-40B4-BE49-F238E27FC236}">
                    <a16:creationId xmlns:a16="http://schemas.microsoft.com/office/drawing/2014/main" id="{CB334113-5C9C-4091-8CCF-2FD38AC2ED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7213" name="Group 208">
              <a:extLst>
                <a:ext uri="{FF2B5EF4-FFF2-40B4-BE49-F238E27FC236}">
                  <a16:creationId xmlns:a16="http://schemas.microsoft.com/office/drawing/2014/main" id="{E40A4206-C841-4DB6-BC72-D653E7E22E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6" y="1545"/>
              <a:ext cx="255" cy="82"/>
              <a:chOff x="3366" y="1545"/>
              <a:chExt cx="255" cy="82"/>
            </a:xfrm>
          </p:grpSpPr>
          <p:sp>
            <p:nvSpPr>
              <p:cNvPr id="7304" name="WordArt 209">
                <a:extLst>
                  <a:ext uri="{FF2B5EF4-FFF2-40B4-BE49-F238E27FC236}">
                    <a16:creationId xmlns:a16="http://schemas.microsoft.com/office/drawing/2014/main" id="{4DE7C1D9-06C7-4603-A39F-5CCEAEE79A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7305" name="WordArt 210">
                <a:extLst>
                  <a:ext uri="{FF2B5EF4-FFF2-40B4-BE49-F238E27FC236}">
                    <a16:creationId xmlns:a16="http://schemas.microsoft.com/office/drawing/2014/main" id="{7EDF768E-E825-4F01-AD19-0B0027BF54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7214" name="Group 211">
              <a:extLst>
                <a:ext uri="{FF2B5EF4-FFF2-40B4-BE49-F238E27FC236}">
                  <a16:creationId xmlns:a16="http://schemas.microsoft.com/office/drawing/2014/main" id="{8AE4BD35-92C9-4E3C-AEAF-195EDFBA6B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8" y="1251"/>
              <a:ext cx="255" cy="82"/>
              <a:chOff x="3258" y="1251"/>
              <a:chExt cx="255" cy="82"/>
            </a:xfrm>
          </p:grpSpPr>
          <p:sp>
            <p:nvSpPr>
              <p:cNvPr id="7302" name="WordArt 212">
                <a:extLst>
                  <a:ext uri="{FF2B5EF4-FFF2-40B4-BE49-F238E27FC236}">
                    <a16:creationId xmlns:a16="http://schemas.microsoft.com/office/drawing/2014/main" id="{C15A8AF0-8655-4C4A-A8DD-8933D77D88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7303" name="WordArt 213">
                <a:extLst>
                  <a:ext uri="{FF2B5EF4-FFF2-40B4-BE49-F238E27FC236}">
                    <a16:creationId xmlns:a16="http://schemas.microsoft.com/office/drawing/2014/main" id="{69AD5246-2B0C-4A52-B744-607287A579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7215" name="Group 214">
              <a:extLst>
                <a:ext uri="{FF2B5EF4-FFF2-40B4-BE49-F238E27FC236}">
                  <a16:creationId xmlns:a16="http://schemas.microsoft.com/office/drawing/2014/main" id="{47278A08-15AC-4261-988D-97265098B9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0" y="996"/>
              <a:ext cx="255" cy="82"/>
              <a:chOff x="3570" y="996"/>
              <a:chExt cx="255" cy="82"/>
            </a:xfrm>
          </p:grpSpPr>
          <p:sp>
            <p:nvSpPr>
              <p:cNvPr id="7300" name="WordArt 215">
                <a:extLst>
                  <a:ext uri="{FF2B5EF4-FFF2-40B4-BE49-F238E27FC236}">
                    <a16:creationId xmlns:a16="http://schemas.microsoft.com/office/drawing/2014/main" id="{0110F5A6-5F33-49C9-9F79-95ECD347CD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7301" name="WordArt 216">
                <a:extLst>
                  <a:ext uri="{FF2B5EF4-FFF2-40B4-BE49-F238E27FC236}">
                    <a16:creationId xmlns:a16="http://schemas.microsoft.com/office/drawing/2014/main" id="{087129CC-2462-4F56-9502-10EBAF4CEC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7216" name="Group 217">
              <a:extLst>
                <a:ext uri="{FF2B5EF4-FFF2-40B4-BE49-F238E27FC236}">
                  <a16:creationId xmlns:a16="http://schemas.microsoft.com/office/drawing/2014/main" id="{B249A04D-16DE-4D8F-9A97-9B44A09A2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19" y="1548"/>
              <a:ext cx="255" cy="82"/>
              <a:chOff x="3919" y="1548"/>
              <a:chExt cx="255" cy="82"/>
            </a:xfrm>
          </p:grpSpPr>
          <p:sp>
            <p:nvSpPr>
              <p:cNvPr id="7298" name="WordArt 218">
                <a:extLst>
                  <a:ext uri="{FF2B5EF4-FFF2-40B4-BE49-F238E27FC236}">
                    <a16:creationId xmlns:a16="http://schemas.microsoft.com/office/drawing/2014/main" id="{B78C4806-A1B8-44C7-9B8C-CCEA0C3B8C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7299" name="WordArt 219">
                <a:extLst>
                  <a:ext uri="{FF2B5EF4-FFF2-40B4-BE49-F238E27FC236}">
                    <a16:creationId xmlns:a16="http://schemas.microsoft.com/office/drawing/2014/main" id="{BFA023AF-43BF-4A2B-B4DE-2D2F16E628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7217" name="Group 220">
              <a:extLst>
                <a:ext uri="{FF2B5EF4-FFF2-40B4-BE49-F238E27FC236}">
                  <a16:creationId xmlns:a16="http://schemas.microsoft.com/office/drawing/2014/main" id="{D290EB50-7226-4948-864F-8D500D7C83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4" y="1179"/>
              <a:ext cx="255" cy="82"/>
              <a:chOff x="4174" y="1179"/>
              <a:chExt cx="255" cy="82"/>
            </a:xfrm>
          </p:grpSpPr>
          <p:sp>
            <p:nvSpPr>
              <p:cNvPr id="7296" name="WordArt 221">
                <a:extLst>
                  <a:ext uri="{FF2B5EF4-FFF2-40B4-BE49-F238E27FC236}">
                    <a16:creationId xmlns:a16="http://schemas.microsoft.com/office/drawing/2014/main" id="{D07CDD75-5EED-45DD-9BDD-43B73BA678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7297" name="WordArt 222">
                <a:extLst>
                  <a:ext uri="{FF2B5EF4-FFF2-40B4-BE49-F238E27FC236}">
                    <a16:creationId xmlns:a16="http://schemas.microsoft.com/office/drawing/2014/main" id="{28FCBBED-F13D-4985-AC2E-8ACB93AC8B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7218" name="Group 223">
              <a:extLst>
                <a:ext uri="{FF2B5EF4-FFF2-40B4-BE49-F238E27FC236}">
                  <a16:creationId xmlns:a16="http://schemas.microsoft.com/office/drawing/2014/main" id="{B2BF0B31-D78A-407B-BFC7-D7ECD3E108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26" y="444"/>
              <a:ext cx="173" cy="56"/>
              <a:chOff x="4626" y="444"/>
              <a:chExt cx="173" cy="56"/>
            </a:xfrm>
          </p:grpSpPr>
          <p:sp>
            <p:nvSpPr>
              <p:cNvPr id="7294" name="WordArt 224">
                <a:extLst>
                  <a:ext uri="{FF2B5EF4-FFF2-40B4-BE49-F238E27FC236}">
                    <a16:creationId xmlns:a16="http://schemas.microsoft.com/office/drawing/2014/main" id="{D28EC6DF-30EB-42A6-AE40-F8FCF9BAFC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7295" name="WordArt 225">
                <a:extLst>
                  <a:ext uri="{FF2B5EF4-FFF2-40B4-BE49-F238E27FC236}">
                    <a16:creationId xmlns:a16="http://schemas.microsoft.com/office/drawing/2014/main" id="{5BF4BF66-BB7E-459A-A04F-AA93604E95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7219" name="Group 226">
              <a:extLst>
                <a:ext uri="{FF2B5EF4-FFF2-40B4-BE49-F238E27FC236}">
                  <a16:creationId xmlns:a16="http://schemas.microsoft.com/office/drawing/2014/main" id="{08724BC6-FA5E-4856-B421-589E5E5BCD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3" y="739"/>
              <a:ext cx="255" cy="82"/>
              <a:chOff x="3843" y="739"/>
              <a:chExt cx="255" cy="82"/>
            </a:xfrm>
          </p:grpSpPr>
          <p:sp>
            <p:nvSpPr>
              <p:cNvPr id="7292" name="WordArt 227">
                <a:extLst>
                  <a:ext uri="{FF2B5EF4-FFF2-40B4-BE49-F238E27FC236}">
                    <a16:creationId xmlns:a16="http://schemas.microsoft.com/office/drawing/2014/main" id="{41B8A3CC-B789-425B-867B-054B0C5BF8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7293" name="WordArt 228">
                <a:extLst>
                  <a:ext uri="{FF2B5EF4-FFF2-40B4-BE49-F238E27FC236}">
                    <a16:creationId xmlns:a16="http://schemas.microsoft.com/office/drawing/2014/main" id="{65CF7DC0-E39D-47EE-958D-217B202B3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7220" name="Group 229">
              <a:extLst>
                <a:ext uri="{FF2B5EF4-FFF2-40B4-BE49-F238E27FC236}">
                  <a16:creationId xmlns:a16="http://schemas.microsoft.com/office/drawing/2014/main" id="{590CABCF-AA71-4321-9CE5-EAA35F80E9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6" y="835"/>
              <a:ext cx="255" cy="82"/>
              <a:chOff x="4146" y="835"/>
              <a:chExt cx="255" cy="82"/>
            </a:xfrm>
          </p:grpSpPr>
          <p:sp>
            <p:nvSpPr>
              <p:cNvPr id="7290" name="WordArt 230">
                <a:extLst>
                  <a:ext uri="{FF2B5EF4-FFF2-40B4-BE49-F238E27FC236}">
                    <a16:creationId xmlns:a16="http://schemas.microsoft.com/office/drawing/2014/main" id="{D409A238-DD00-47C9-805A-25EDA65193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7291" name="WordArt 231">
                <a:extLst>
                  <a:ext uri="{FF2B5EF4-FFF2-40B4-BE49-F238E27FC236}">
                    <a16:creationId xmlns:a16="http://schemas.microsoft.com/office/drawing/2014/main" id="{6A9C270F-6850-4A61-8565-50BFBA7C5F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7221" name="Group 232">
              <a:extLst>
                <a:ext uri="{FF2B5EF4-FFF2-40B4-BE49-F238E27FC236}">
                  <a16:creationId xmlns:a16="http://schemas.microsoft.com/office/drawing/2014/main" id="{36ED5EE7-38B4-4ABC-9523-25955FE5DA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4" y="542"/>
              <a:ext cx="255" cy="82"/>
              <a:chOff x="4064" y="542"/>
              <a:chExt cx="255" cy="82"/>
            </a:xfrm>
          </p:grpSpPr>
          <p:sp>
            <p:nvSpPr>
              <p:cNvPr id="7288" name="WordArt 233">
                <a:extLst>
                  <a:ext uri="{FF2B5EF4-FFF2-40B4-BE49-F238E27FC236}">
                    <a16:creationId xmlns:a16="http://schemas.microsoft.com/office/drawing/2014/main" id="{4387C2AD-BF13-4D46-9EAA-740E0A81B8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7289" name="WordArt 234">
                <a:extLst>
                  <a:ext uri="{FF2B5EF4-FFF2-40B4-BE49-F238E27FC236}">
                    <a16:creationId xmlns:a16="http://schemas.microsoft.com/office/drawing/2014/main" id="{F0DCCBB4-5FE0-4A09-B28E-C8572A205C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7222" name="Group 235">
              <a:extLst>
                <a:ext uri="{FF2B5EF4-FFF2-40B4-BE49-F238E27FC236}">
                  <a16:creationId xmlns:a16="http://schemas.microsoft.com/office/drawing/2014/main" id="{37DB2F63-CAE9-456D-9EFA-0086A324C2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5" y="721"/>
              <a:ext cx="255" cy="82"/>
              <a:chOff x="4245" y="721"/>
              <a:chExt cx="255" cy="82"/>
            </a:xfrm>
          </p:grpSpPr>
          <p:sp>
            <p:nvSpPr>
              <p:cNvPr id="7286" name="WordArt 236">
                <a:extLst>
                  <a:ext uri="{FF2B5EF4-FFF2-40B4-BE49-F238E27FC236}">
                    <a16:creationId xmlns:a16="http://schemas.microsoft.com/office/drawing/2014/main" id="{9BBA77E7-A674-4679-AC66-86552E1926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7287" name="WordArt 237">
                <a:extLst>
                  <a:ext uri="{FF2B5EF4-FFF2-40B4-BE49-F238E27FC236}">
                    <a16:creationId xmlns:a16="http://schemas.microsoft.com/office/drawing/2014/main" id="{719DDF4A-ED72-4BC7-B3B9-058F2D3516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7223" name="Group 238">
              <a:extLst>
                <a:ext uri="{FF2B5EF4-FFF2-40B4-BE49-F238E27FC236}">
                  <a16:creationId xmlns:a16="http://schemas.microsoft.com/office/drawing/2014/main" id="{BFBB2561-13D8-48AC-ACE3-6FF023CF6A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0" y="2143"/>
              <a:ext cx="255" cy="82"/>
              <a:chOff x="3550" y="2143"/>
              <a:chExt cx="255" cy="82"/>
            </a:xfrm>
          </p:grpSpPr>
          <p:sp>
            <p:nvSpPr>
              <p:cNvPr id="7284" name="WordArt 239">
                <a:extLst>
                  <a:ext uri="{FF2B5EF4-FFF2-40B4-BE49-F238E27FC236}">
                    <a16:creationId xmlns:a16="http://schemas.microsoft.com/office/drawing/2014/main" id="{086E36AE-499A-4C7A-92BD-6DAFCA04F5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7285" name="WordArt 240">
                <a:extLst>
                  <a:ext uri="{FF2B5EF4-FFF2-40B4-BE49-F238E27FC236}">
                    <a16:creationId xmlns:a16="http://schemas.microsoft.com/office/drawing/2014/main" id="{0CF57FB9-1C99-4821-8099-1E232FFDF2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7224" name="Group 241">
              <a:extLst>
                <a:ext uri="{FF2B5EF4-FFF2-40B4-BE49-F238E27FC236}">
                  <a16:creationId xmlns:a16="http://schemas.microsoft.com/office/drawing/2014/main" id="{05DF7728-0085-4895-BA1A-D5C71F63E4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342"/>
              <a:ext cx="255" cy="82"/>
              <a:chOff x="3408" y="2342"/>
              <a:chExt cx="255" cy="82"/>
            </a:xfrm>
          </p:grpSpPr>
          <p:sp>
            <p:nvSpPr>
              <p:cNvPr id="7282" name="WordArt 242">
                <a:extLst>
                  <a:ext uri="{FF2B5EF4-FFF2-40B4-BE49-F238E27FC236}">
                    <a16:creationId xmlns:a16="http://schemas.microsoft.com/office/drawing/2014/main" id="{3C1154CF-379A-481D-A8B1-F5FC3DC8D1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7283" name="WordArt 243">
                <a:extLst>
                  <a:ext uri="{FF2B5EF4-FFF2-40B4-BE49-F238E27FC236}">
                    <a16:creationId xmlns:a16="http://schemas.microsoft.com/office/drawing/2014/main" id="{036454CE-0F6F-4A69-8584-4DB0377654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7225" name="Group 244">
              <a:extLst>
                <a:ext uri="{FF2B5EF4-FFF2-40B4-BE49-F238E27FC236}">
                  <a16:creationId xmlns:a16="http://schemas.microsoft.com/office/drawing/2014/main" id="{56EA1933-23F9-426E-8630-E2CB806A06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2512"/>
              <a:ext cx="255" cy="82"/>
              <a:chOff x="3522" y="2512"/>
              <a:chExt cx="255" cy="82"/>
            </a:xfrm>
          </p:grpSpPr>
          <p:sp>
            <p:nvSpPr>
              <p:cNvPr id="7280" name="WordArt 245">
                <a:extLst>
                  <a:ext uri="{FF2B5EF4-FFF2-40B4-BE49-F238E27FC236}">
                    <a16:creationId xmlns:a16="http://schemas.microsoft.com/office/drawing/2014/main" id="{C06DD7DA-B371-4B42-B57F-F90774F64E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7281" name="WordArt 246">
                <a:extLst>
                  <a:ext uri="{FF2B5EF4-FFF2-40B4-BE49-F238E27FC236}">
                    <a16:creationId xmlns:a16="http://schemas.microsoft.com/office/drawing/2014/main" id="{7E9459DF-08DC-4ABA-8937-E1E1502C1D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7226" name="Group 247">
              <a:extLst>
                <a:ext uri="{FF2B5EF4-FFF2-40B4-BE49-F238E27FC236}">
                  <a16:creationId xmlns:a16="http://schemas.microsoft.com/office/drawing/2014/main" id="{A8836099-09DE-4477-91F3-B6B6BEB92A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3" y="2188"/>
              <a:ext cx="255" cy="82"/>
              <a:chOff x="3193" y="2188"/>
              <a:chExt cx="255" cy="82"/>
            </a:xfrm>
          </p:grpSpPr>
          <p:sp>
            <p:nvSpPr>
              <p:cNvPr id="7278" name="WordArt 248">
                <a:extLst>
                  <a:ext uri="{FF2B5EF4-FFF2-40B4-BE49-F238E27FC236}">
                    <a16:creationId xmlns:a16="http://schemas.microsoft.com/office/drawing/2014/main" id="{3D2419AC-511B-4B48-B2D5-520B312C9A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7279" name="WordArt 249">
                <a:extLst>
                  <a:ext uri="{FF2B5EF4-FFF2-40B4-BE49-F238E27FC236}">
                    <a16:creationId xmlns:a16="http://schemas.microsoft.com/office/drawing/2014/main" id="{C35735A2-E354-48A1-ADF7-CC5BB87B65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7227" name="Group 250">
              <a:extLst>
                <a:ext uri="{FF2B5EF4-FFF2-40B4-BE49-F238E27FC236}">
                  <a16:creationId xmlns:a16="http://schemas.microsoft.com/office/drawing/2014/main" id="{2812F2A7-84DE-455B-B1B0-8AC3CBF8C4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981"/>
              <a:ext cx="255" cy="82"/>
              <a:chOff x="4372" y="981"/>
              <a:chExt cx="255" cy="82"/>
            </a:xfrm>
          </p:grpSpPr>
          <p:sp>
            <p:nvSpPr>
              <p:cNvPr id="7276" name="WordArt 251">
                <a:extLst>
                  <a:ext uri="{FF2B5EF4-FFF2-40B4-BE49-F238E27FC236}">
                    <a16:creationId xmlns:a16="http://schemas.microsoft.com/office/drawing/2014/main" id="{0942D5F0-F5DE-4857-9131-4C755704BC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7277" name="WordArt 252">
                <a:extLst>
                  <a:ext uri="{FF2B5EF4-FFF2-40B4-BE49-F238E27FC236}">
                    <a16:creationId xmlns:a16="http://schemas.microsoft.com/office/drawing/2014/main" id="{9C5E8543-2E38-4B4C-A88D-97BEB1A327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7228" name="Group 253">
              <a:extLst>
                <a:ext uri="{FF2B5EF4-FFF2-40B4-BE49-F238E27FC236}">
                  <a16:creationId xmlns:a16="http://schemas.microsoft.com/office/drawing/2014/main" id="{14DDBDE2-27C3-4F67-A058-D03D0A6C9A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5" y="1973"/>
              <a:ext cx="121" cy="56"/>
              <a:chOff x="3125" y="1973"/>
              <a:chExt cx="121" cy="56"/>
            </a:xfrm>
          </p:grpSpPr>
          <p:sp>
            <p:nvSpPr>
              <p:cNvPr id="7274" name="WordArt 254">
                <a:extLst>
                  <a:ext uri="{FF2B5EF4-FFF2-40B4-BE49-F238E27FC236}">
                    <a16:creationId xmlns:a16="http://schemas.microsoft.com/office/drawing/2014/main" id="{57036711-BD92-47B2-ABA6-9EC5A192E0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7275" name="WordArt 255">
                <a:extLst>
                  <a:ext uri="{FF2B5EF4-FFF2-40B4-BE49-F238E27FC236}">
                    <a16:creationId xmlns:a16="http://schemas.microsoft.com/office/drawing/2014/main" id="{567D57C8-231F-4EA3-903E-F272A94F4F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7229" name="Group 256">
              <a:extLst>
                <a:ext uri="{FF2B5EF4-FFF2-40B4-BE49-F238E27FC236}">
                  <a16:creationId xmlns:a16="http://schemas.microsoft.com/office/drawing/2014/main" id="{61C222C5-CAA0-448D-B0EA-80C34785DD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7272" name="WordArt 257">
                <a:extLst>
                  <a:ext uri="{FF2B5EF4-FFF2-40B4-BE49-F238E27FC236}">
                    <a16:creationId xmlns:a16="http://schemas.microsoft.com/office/drawing/2014/main" id="{DC0EFC7C-E418-4C15-9D42-5B42FE7707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7273" name="WordArt 258">
                <a:extLst>
                  <a:ext uri="{FF2B5EF4-FFF2-40B4-BE49-F238E27FC236}">
                    <a16:creationId xmlns:a16="http://schemas.microsoft.com/office/drawing/2014/main" id="{7A3D17E1-BFBA-4EAE-B612-B56D0C46AD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7230" name="Group 259">
              <a:extLst>
                <a:ext uri="{FF2B5EF4-FFF2-40B4-BE49-F238E27FC236}">
                  <a16:creationId xmlns:a16="http://schemas.microsoft.com/office/drawing/2014/main" id="{CCBFDC44-AD40-40C0-A0AF-3BE90EDA8D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2" y="813"/>
              <a:ext cx="199" cy="56"/>
              <a:chOff x="4542" y="813"/>
              <a:chExt cx="199" cy="56"/>
            </a:xfrm>
          </p:grpSpPr>
          <p:sp>
            <p:nvSpPr>
              <p:cNvPr id="7270" name="WordArt 260">
                <a:extLst>
                  <a:ext uri="{FF2B5EF4-FFF2-40B4-BE49-F238E27FC236}">
                    <a16:creationId xmlns:a16="http://schemas.microsoft.com/office/drawing/2014/main" id="{4066C3B2-7B9E-4F29-B2A1-9901E7ACF3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7271" name="WordArt 261">
                <a:extLst>
                  <a:ext uri="{FF2B5EF4-FFF2-40B4-BE49-F238E27FC236}">
                    <a16:creationId xmlns:a16="http://schemas.microsoft.com/office/drawing/2014/main" id="{D32F0544-C1B4-4833-8E72-012375863F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7231" name="Group 262">
              <a:extLst>
                <a:ext uri="{FF2B5EF4-FFF2-40B4-BE49-F238E27FC236}">
                  <a16:creationId xmlns:a16="http://schemas.microsoft.com/office/drawing/2014/main" id="{AA2290B5-240B-4EAC-BC13-0534F84B74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754"/>
              <a:ext cx="199" cy="56"/>
              <a:chOff x="4854" y="754"/>
              <a:chExt cx="199" cy="56"/>
            </a:xfrm>
          </p:grpSpPr>
          <p:sp>
            <p:nvSpPr>
              <p:cNvPr id="7268" name="WordArt 263">
                <a:extLst>
                  <a:ext uri="{FF2B5EF4-FFF2-40B4-BE49-F238E27FC236}">
                    <a16:creationId xmlns:a16="http://schemas.microsoft.com/office/drawing/2014/main" id="{E5C31B7B-BFD9-480D-95B3-A2D8A94048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7269" name="WordArt 264">
                <a:extLst>
                  <a:ext uri="{FF2B5EF4-FFF2-40B4-BE49-F238E27FC236}">
                    <a16:creationId xmlns:a16="http://schemas.microsoft.com/office/drawing/2014/main" id="{6233988B-F12A-4365-995A-EDBB173097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7232" name="Group 265">
              <a:extLst>
                <a:ext uri="{FF2B5EF4-FFF2-40B4-BE49-F238E27FC236}">
                  <a16:creationId xmlns:a16="http://schemas.microsoft.com/office/drawing/2014/main" id="{DF0DA6B0-1B1D-477B-9A5C-56E2DC1DA9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471"/>
              <a:ext cx="173" cy="56"/>
              <a:chOff x="5676" y="471"/>
              <a:chExt cx="173" cy="56"/>
            </a:xfrm>
          </p:grpSpPr>
          <p:sp>
            <p:nvSpPr>
              <p:cNvPr id="7266" name="WordArt 266">
                <a:extLst>
                  <a:ext uri="{FF2B5EF4-FFF2-40B4-BE49-F238E27FC236}">
                    <a16:creationId xmlns:a16="http://schemas.microsoft.com/office/drawing/2014/main" id="{5C82AFB7-4F73-4290-8916-597123FE9A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7267" name="WordArt 267">
                <a:extLst>
                  <a:ext uri="{FF2B5EF4-FFF2-40B4-BE49-F238E27FC236}">
                    <a16:creationId xmlns:a16="http://schemas.microsoft.com/office/drawing/2014/main" id="{AE2E2110-A7F9-4C68-8384-BF0960EF4F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7233" name="Group 268">
              <a:extLst>
                <a:ext uri="{FF2B5EF4-FFF2-40B4-BE49-F238E27FC236}">
                  <a16:creationId xmlns:a16="http://schemas.microsoft.com/office/drawing/2014/main" id="{8C2F3569-F64E-43F6-BE61-8F6AAF3530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3" y="641"/>
              <a:ext cx="199" cy="56"/>
              <a:chOff x="5223" y="641"/>
              <a:chExt cx="199" cy="56"/>
            </a:xfrm>
          </p:grpSpPr>
          <p:sp>
            <p:nvSpPr>
              <p:cNvPr id="7264" name="WordArt 269">
                <a:extLst>
                  <a:ext uri="{FF2B5EF4-FFF2-40B4-BE49-F238E27FC236}">
                    <a16:creationId xmlns:a16="http://schemas.microsoft.com/office/drawing/2014/main" id="{ED770D2C-B535-4DFE-B456-6D5940B976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7265" name="WordArt 270">
                <a:extLst>
                  <a:ext uri="{FF2B5EF4-FFF2-40B4-BE49-F238E27FC236}">
                    <a16:creationId xmlns:a16="http://schemas.microsoft.com/office/drawing/2014/main" id="{535DA6F6-36CA-4630-A526-D6D5E0D12D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7234" name="Group 271">
              <a:extLst>
                <a:ext uri="{FF2B5EF4-FFF2-40B4-BE49-F238E27FC236}">
                  <a16:creationId xmlns:a16="http://schemas.microsoft.com/office/drawing/2014/main" id="{2464C6F6-CCE0-4B52-A4E4-7B0621E144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0" y="2642"/>
              <a:ext cx="173" cy="56"/>
              <a:chOff x="2730" y="2642"/>
              <a:chExt cx="173" cy="56"/>
            </a:xfrm>
          </p:grpSpPr>
          <p:sp>
            <p:nvSpPr>
              <p:cNvPr id="7262" name="WordArt 272">
                <a:extLst>
                  <a:ext uri="{FF2B5EF4-FFF2-40B4-BE49-F238E27FC236}">
                    <a16:creationId xmlns:a16="http://schemas.microsoft.com/office/drawing/2014/main" id="{E2C3EC41-792F-402F-8A3C-341C5320A2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7263" name="WordArt 273">
                <a:extLst>
                  <a:ext uri="{FF2B5EF4-FFF2-40B4-BE49-F238E27FC236}">
                    <a16:creationId xmlns:a16="http://schemas.microsoft.com/office/drawing/2014/main" id="{1767EEF1-78B0-4382-8A53-9A799E37B8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7235" name="Group 274">
              <a:extLst>
                <a:ext uri="{FF2B5EF4-FFF2-40B4-BE49-F238E27FC236}">
                  <a16:creationId xmlns:a16="http://schemas.microsoft.com/office/drawing/2014/main" id="{9E6B9245-96AC-44C8-9DCD-AAAD8D0253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" y="2407"/>
              <a:ext cx="173" cy="56"/>
              <a:chOff x="2849" y="2407"/>
              <a:chExt cx="173" cy="56"/>
            </a:xfrm>
          </p:grpSpPr>
          <p:sp>
            <p:nvSpPr>
              <p:cNvPr id="7260" name="WordArt 275">
                <a:extLst>
                  <a:ext uri="{FF2B5EF4-FFF2-40B4-BE49-F238E27FC236}">
                    <a16:creationId xmlns:a16="http://schemas.microsoft.com/office/drawing/2014/main" id="{59A2FB3A-19E5-404D-8405-1927A41EBB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7261" name="WordArt 276">
                <a:extLst>
                  <a:ext uri="{FF2B5EF4-FFF2-40B4-BE49-F238E27FC236}">
                    <a16:creationId xmlns:a16="http://schemas.microsoft.com/office/drawing/2014/main" id="{8DF8D308-2B02-45AC-AD1F-DD69BF3199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7236" name="Group 277">
              <a:extLst>
                <a:ext uri="{FF2B5EF4-FFF2-40B4-BE49-F238E27FC236}">
                  <a16:creationId xmlns:a16="http://schemas.microsoft.com/office/drawing/2014/main" id="{CD295EDF-379A-43B3-8265-0213AB73F9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8" y="2640"/>
              <a:ext cx="121" cy="56"/>
              <a:chOff x="2998" y="2640"/>
              <a:chExt cx="121" cy="56"/>
            </a:xfrm>
          </p:grpSpPr>
          <p:sp>
            <p:nvSpPr>
              <p:cNvPr id="7258" name="WordArt 278">
                <a:extLst>
                  <a:ext uri="{FF2B5EF4-FFF2-40B4-BE49-F238E27FC236}">
                    <a16:creationId xmlns:a16="http://schemas.microsoft.com/office/drawing/2014/main" id="{DC3731EB-F545-4638-A94E-BD8F4D1791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7259" name="WordArt 279">
                <a:extLst>
                  <a:ext uri="{FF2B5EF4-FFF2-40B4-BE49-F238E27FC236}">
                    <a16:creationId xmlns:a16="http://schemas.microsoft.com/office/drawing/2014/main" id="{53CB1146-20CF-4BD1-A46C-EC75CC46AF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7237" name="Group 280">
              <a:extLst>
                <a:ext uri="{FF2B5EF4-FFF2-40B4-BE49-F238E27FC236}">
                  <a16:creationId xmlns:a16="http://schemas.microsoft.com/office/drawing/2014/main" id="{FBAAA794-7FD3-4B21-A4F5-63EA12E6DC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9" y="2747"/>
              <a:ext cx="255" cy="82"/>
              <a:chOff x="3129" y="2747"/>
              <a:chExt cx="255" cy="82"/>
            </a:xfrm>
          </p:grpSpPr>
          <p:sp>
            <p:nvSpPr>
              <p:cNvPr id="7256" name="WordArt 281">
                <a:extLst>
                  <a:ext uri="{FF2B5EF4-FFF2-40B4-BE49-F238E27FC236}">
                    <a16:creationId xmlns:a16="http://schemas.microsoft.com/office/drawing/2014/main" id="{D054BA89-D6A0-47E3-B115-E3802D8809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7257" name="WordArt 282">
                <a:extLst>
                  <a:ext uri="{FF2B5EF4-FFF2-40B4-BE49-F238E27FC236}">
                    <a16:creationId xmlns:a16="http://schemas.microsoft.com/office/drawing/2014/main" id="{C125A3D0-BBFC-450B-9A99-0F5747304B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7238" name="Group 283">
              <a:extLst>
                <a:ext uri="{FF2B5EF4-FFF2-40B4-BE49-F238E27FC236}">
                  <a16:creationId xmlns:a16="http://schemas.microsoft.com/office/drawing/2014/main" id="{D38769F0-AFF3-4185-8CB7-CC296A9450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398"/>
              <a:ext cx="173" cy="56"/>
              <a:chOff x="3096" y="2398"/>
              <a:chExt cx="173" cy="56"/>
            </a:xfrm>
          </p:grpSpPr>
          <p:sp>
            <p:nvSpPr>
              <p:cNvPr id="7254" name="WordArt 284">
                <a:extLst>
                  <a:ext uri="{FF2B5EF4-FFF2-40B4-BE49-F238E27FC236}">
                    <a16:creationId xmlns:a16="http://schemas.microsoft.com/office/drawing/2014/main" id="{3F591691-301B-4226-917C-9835EFBEF0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7255" name="WordArt 285">
                <a:extLst>
                  <a:ext uri="{FF2B5EF4-FFF2-40B4-BE49-F238E27FC236}">
                    <a16:creationId xmlns:a16="http://schemas.microsoft.com/office/drawing/2014/main" id="{AC403FDA-D91B-4A86-9F79-B150C44344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7239" name="Group 286">
              <a:extLst>
                <a:ext uri="{FF2B5EF4-FFF2-40B4-BE49-F238E27FC236}">
                  <a16:creationId xmlns:a16="http://schemas.microsoft.com/office/drawing/2014/main" id="{E8F47A94-04FC-4F51-AFAA-77F55EB01D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1" y="2512"/>
              <a:ext cx="121" cy="56"/>
              <a:chOff x="2331" y="2512"/>
              <a:chExt cx="121" cy="56"/>
            </a:xfrm>
          </p:grpSpPr>
          <p:sp>
            <p:nvSpPr>
              <p:cNvPr id="7252" name="WordArt 287">
                <a:extLst>
                  <a:ext uri="{FF2B5EF4-FFF2-40B4-BE49-F238E27FC236}">
                    <a16:creationId xmlns:a16="http://schemas.microsoft.com/office/drawing/2014/main" id="{C177C3AA-B7AC-44AD-AE18-F2B885E638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7253" name="WordArt 288">
                <a:extLst>
                  <a:ext uri="{FF2B5EF4-FFF2-40B4-BE49-F238E27FC236}">
                    <a16:creationId xmlns:a16="http://schemas.microsoft.com/office/drawing/2014/main" id="{7CC8CCFC-421C-4897-8F96-702A103A28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7240" name="Group 289">
              <a:extLst>
                <a:ext uri="{FF2B5EF4-FFF2-40B4-BE49-F238E27FC236}">
                  <a16:creationId xmlns:a16="http://schemas.microsoft.com/office/drawing/2014/main" id="{550E8662-1BDB-443F-B180-7BC9C89127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7250" name="WordArt 290">
                <a:extLst>
                  <a:ext uri="{FF2B5EF4-FFF2-40B4-BE49-F238E27FC236}">
                    <a16:creationId xmlns:a16="http://schemas.microsoft.com/office/drawing/2014/main" id="{4A1316AA-3CB9-422D-B2A5-4ED3E506D4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7251" name="WordArt 291">
                <a:extLst>
                  <a:ext uri="{FF2B5EF4-FFF2-40B4-BE49-F238E27FC236}">
                    <a16:creationId xmlns:a16="http://schemas.microsoft.com/office/drawing/2014/main" id="{FA7714F9-5820-45F2-9655-3DFD0F3D4E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7241" name="Group 292">
              <a:extLst>
                <a:ext uri="{FF2B5EF4-FFF2-40B4-BE49-F238E27FC236}">
                  <a16:creationId xmlns:a16="http://schemas.microsoft.com/office/drawing/2014/main" id="{1C378872-F3AB-4571-8D49-6E1ADB5066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9" y="2739"/>
              <a:ext cx="341" cy="82"/>
              <a:chOff x="3409" y="2739"/>
              <a:chExt cx="341" cy="82"/>
            </a:xfrm>
          </p:grpSpPr>
          <p:sp>
            <p:nvSpPr>
              <p:cNvPr id="7248" name="WordArt 293">
                <a:extLst>
                  <a:ext uri="{FF2B5EF4-FFF2-40B4-BE49-F238E27FC236}">
                    <a16:creationId xmlns:a16="http://schemas.microsoft.com/office/drawing/2014/main" id="{F5B3ED7D-8391-4061-918B-43C85194AD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7249" name="WordArt 294">
                <a:extLst>
                  <a:ext uri="{FF2B5EF4-FFF2-40B4-BE49-F238E27FC236}">
                    <a16:creationId xmlns:a16="http://schemas.microsoft.com/office/drawing/2014/main" id="{500897A4-E734-4AF4-AB18-17E39D66CF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7242" name="Group 295">
              <a:extLst>
                <a:ext uri="{FF2B5EF4-FFF2-40B4-BE49-F238E27FC236}">
                  <a16:creationId xmlns:a16="http://schemas.microsoft.com/office/drawing/2014/main" id="{38ECB051-0C44-4835-B81A-0E24166251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6" y="474"/>
              <a:ext cx="173" cy="55"/>
              <a:chOff x="6610" y="614"/>
              <a:chExt cx="173" cy="55"/>
            </a:xfrm>
          </p:grpSpPr>
          <p:sp>
            <p:nvSpPr>
              <p:cNvPr id="7246" name="WordArt 296">
                <a:extLst>
                  <a:ext uri="{FF2B5EF4-FFF2-40B4-BE49-F238E27FC236}">
                    <a16:creationId xmlns:a16="http://schemas.microsoft.com/office/drawing/2014/main" id="{B0AF0320-7B50-4EBD-961C-862E18F2B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7247" name="WordArt 297">
                <a:extLst>
                  <a:ext uri="{FF2B5EF4-FFF2-40B4-BE49-F238E27FC236}">
                    <a16:creationId xmlns:a16="http://schemas.microsoft.com/office/drawing/2014/main" id="{BAE9AB78-4356-4C6F-8647-1C2D48D4BF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7243" name="Group 298">
              <a:extLst>
                <a:ext uri="{FF2B5EF4-FFF2-40B4-BE49-F238E27FC236}">
                  <a16:creationId xmlns:a16="http://schemas.microsoft.com/office/drawing/2014/main" id="{25203275-75A9-47C1-8AE2-1B2A88C346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2117"/>
              <a:ext cx="254" cy="81"/>
              <a:chOff x="4812" y="2190"/>
              <a:chExt cx="254" cy="81"/>
            </a:xfrm>
          </p:grpSpPr>
          <p:sp>
            <p:nvSpPr>
              <p:cNvPr id="7244" name="WordArt 299">
                <a:extLst>
                  <a:ext uri="{FF2B5EF4-FFF2-40B4-BE49-F238E27FC236}">
                    <a16:creationId xmlns:a16="http://schemas.microsoft.com/office/drawing/2014/main" id="{FB54ACCF-0F92-41EF-A0ED-370CB330EA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7245" name="WordArt 300">
                <a:extLst>
                  <a:ext uri="{FF2B5EF4-FFF2-40B4-BE49-F238E27FC236}">
                    <a16:creationId xmlns:a16="http://schemas.microsoft.com/office/drawing/2014/main" id="{124CD4F7-318C-4623-9F18-520BD5C0A2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12" y="21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954">
            <a:extLst>
              <a:ext uri="{FF2B5EF4-FFF2-40B4-BE49-F238E27FC236}">
                <a16:creationId xmlns:a16="http://schemas.microsoft.com/office/drawing/2014/main" id="{DE7B8DAD-9547-492E-A835-8D525C9E613A}"/>
              </a:ext>
            </a:extLst>
          </p:cNvPr>
          <p:cNvGrpSpPr>
            <a:grpSpLocks/>
          </p:cNvGrpSpPr>
          <p:nvPr/>
        </p:nvGrpSpPr>
        <p:grpSpPr bwMode="auto">
          <a:xfrm>
            <a:off x="2079625" y="300038"/>
            <a:ext cx="8821738" cy="9001125"/>
            <a:chOff x="1310" y="189"/>
            <a:chExt cx="5557" cy="5670"/>
          </a:xfrm>
        </p:grpSpPr>
        <p:sp>
          <p:nvSpPr>
            <p:cNvPr id="8412" name="Rectangle 2">
              <a:extLst>
                <a:ext uri="{FF2B5EF4-FFF2-40B4-BE49-F238E27FC236}">
                  <a16:creationId xmlns:a16="http://schemas.microsoft.com/office/drawing/2014/main" id="{A7C821A8-6D11-4F22-96DD-DB40F7A25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5405"/>
              <a:ext cx="454" cy="45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3" name="Rectangle 3">
              <a:extLst>
                <a:ext uri="{FF2B5EF4-FFF2-40B4-BE49-F238E27FC236}">
                  <a16:creationId xmlns:a16="http://schemas.microsoft.com/office/drawing/2014/main" id="{18B705E2-6B28-4392-81F8-E3ECDE6D0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4838"/>
              <a:ext cx="453" cy="56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4" name="Rectangle 4">
              <a:extLst>
                <a:ext uri="{FF2B5EF4-FFF2-40B4-BE49-F238E27FC236}">
                  <a16:creationId xmlns:a16="http://schemas.microsoft.com/office/drawing/2014/main" id="{97FA55CE-0639-4B3E-8365-817695AB3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838"/>
              <a:ext cx="454" cy="56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5" name="Rectangle 5">
              <a:extLst>
                <a:ext uri="{FF2B5EF4-FFF2-40B4-BE49-F238E27FC236}">
                  <a16:creationId xmlns:a16="http://schemas.microsoft.com/office/drawing/2014/main" id="{DD1B8DC4-4B69-4A78-B653-752AA51FA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4271"/>
              <a:ext cx="795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6" name="Rectangle 6">
              <a:extLst>
                <a:ext uri="{FF2B5EF4-FFF2-40B4-BE49-F238E27FC236}">
                  <a16:creationId xmlns:a16="http://schemas.microsoft.com/office/drawing/2014/main" id="{C45E6E55-039E-4A29-A48D-E7C3978CC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271"/>
              <a:ext cx="1587" cy="1021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7" name="Rectangle 7">
              <a:extLst>
                <a:ext uri="{FF2B5EF4-FFF2-40B4-BE49-F238E27FC236}">
                  <a16:creationId xmlns:a16="http://schemas.microsoft.com/office/drawing/2014/main" id="{59E82017-42B7-4E5E-91C9-E894BDDF1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818"/>
              <a:ext cx="1021" cy="45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8" name="Rectangle 8">
              <a:extLst>
                <a:ext uri="{FF2B5EF4-FFF2-40B4-BE49-F238E27FC236}">
                  <a16:creationId xmlns:a16="http://schemas.microsoft.com/office/drawing/2014/main" id="{732742A7-9E1B-4AB8-B8EF-409A5ECA8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818"/>
              <a:ext cx="793" cy="45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19" name="Rectangle 9">
              <a:extLst>
                <a:ext uri="{FF2B5EF4-FFF2-40B4-BE49-F238E27FC236}">
                  <a16:creationId xmlns:a16="http://schemas.microsoft.com/office/drawing/2014/main" id="{BD5FD496-17BD-472C-9969-F33704292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024"/>
              <a:ext cx="1021" cy="79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0" name="Rectangle 10">
              <a:extLst>
                <a:ext uri="{FF2B5EF4-FFF2-40B4-BE49-F238E27FC236}">
                  <a16:creationId xmlns:a16="http://schemas.microsoft.com/office/drawing/2014/main" id="{194268BD-115F-4F84-ABE1-41B61DE95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0" y="2230"/>
              <a:ext cx="794" cy="90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1" name="Rectangle 11">
              <a:extLst>
                <a:ext uri="{FF2B5EF4-FFF2-40B4-BE49-F238E27FC236}">
                  <a16:creationId xmlns:a16="http://schemas.microsoft.com/office/drawing/2014/main" id="{B711A00B-EDA9-46CF-90FB-693F8D16D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4498"/>
              <a:ext cx="341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2" name="Rectangle 12">
              <a:extLst>
                <a:ext uri="{FF2B5EF4-FFF2-40B4-BE49-F238E27FC236}">
                  <a16:creationId xmlns:a16="http://schemas.microsoft.com/office/drawing/2014/main" id="{63170F08-C1A6-4ADC-B3FF-6847D3D45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024"/>
              <a:ext cx="341" cy="56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3" name="Rectangle 13">
              <a:extLst>
                <a:ext uri="{FF2B5EF4-FFF2-40B4-BE49-F238E27FC236}">
                  <a16:creationId xmlns:a16="http://schemas.microsoft.com/office/drawing/2014/main" id="{7146189A-6677-4444-B30E-39C2D4C7A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344"/>
              <a:ext cx="340" cy="56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4" name="Rectangle 14">
              <a:extLst>
                <a:ext uri="{FF2B5EF4-FFF2-40B4-BE49-F238E27FC236}">
                  <a16:creationId xmlns:a16="http://schemas.microsoft.com/office/drawing/2014/main" id="{18040F16-CE41-4D07-ACEA-AE56EB424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230"/>
              <a:ext cx="340" cy="907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5" name="Rectangle 15">
              <a:extLst>
                <a:ext uri="{FF2B5EF4-FFF2-40B4-BE49-F238E27FC236}">
                  <a16:creationId xmlns:a16="http://schemas.microsoft.com/office/drawing/2014/main" id="{5BE5DD16-7B5A-4701-A968-54B37191E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344"/>
              <a:ext cx="341" cy="1020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6" name="Rectangle 16">
              <a:extLst>
                <a:ext uri="{FF2B5EF4-FFF2-40B4-BE49-F238E27FC236}">
                  <a16:creationId xmlns:a16="http://schemas.microsoft.com/office/drawing/2014/main" id="{9189C19F-2042-4F63-85C5-DFD7EE75B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869"/>
              <a:ext cx="794" cy="454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7" name="Rectangle 17">
              <a:extLst>
                <a:ext uri="{FF2B5EF4-FFF2-40B4-BE49-F238E27FC236}">
                  <a16:creationId xmlns:a16="http://schemas.microsoft.com/office/drawing/2014/main" id="{9DA6A6BA-30D8-492A-B5EF-9C87614C0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1777"/>
              <a:ext cx="681" cy="90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8" name="Rectangle 18">
              <a:extLst>
                <a:ext uri="{FF2B5EF4-FFF2-40B4-BE49-F238E27FC236}">
                  <a16:creationId xmlns:a16="http://schemas.microsoft.com/office/drawing/2014/main" id="{17226F62-BC88-45BC-9217-3CDCAA19F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323"/>
              <a:ext cx="680" cy="45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29" name="Rectangle 19">
              <a:extLst>
                <a:ext uri="{FF2B5EF4-FFF2-40B4-BE49-F238E27FC236}">
                  <a16:creationId xmlns:a16="http://schemas.microsoft.com/office/drawing/2014/main" id="{EB6B4551-9FE2-41CC-8907-9A1F6D2A1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230"/>
              <a:ext cx="453" cy="79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0" name="Rectangle 20">
              <a:extLst>
                <a:ext uri="{FF2B5EF4-FFF2-40B4-BE49-F238E27FC236}">
                  <a16:creationId xmlns:a16="http://schemas.microsoft.com/office/drawing/2014/main" id="{F4D070D4-09C9-4165-9E32-8C1AF1B9E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911"/>
              <a:ext cx="453" cy="68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1" name="Rectangle 21">
              <a:extLst>
                <a:ext uri="{FF2B5EF4-FFF2-40B4-BE49-F238E27FC236}">
                  <a16:creationId xmlns:a16="http://schemas.microsoft.com/office/drawing/2014/main" id="{A19149A1-22B5-4055-82BB-D578BEF49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117"/>
              <a:ext cx="227" cy="79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2" name="Rectangle 22">
              <a:extLst>
                <a:ext uri="{FF2B5EF4-FFF2-40B4-BE49-F238E27FC236}">
                  <a16:creationId xmlns:a16="http://schemas.microsoft.com/office/drawing/2014/main" id="{8D6501CE-9DD3-4AA9-9321-56BB1D48D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1890"/>
              <a:ext cx="340" cy="1021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3" name="Rectangle 23">
              <a:extLst>
                <a:ext uri="{FF2B5EF4-FFF2-40B4-BE49-F238E27FC236}">
                  <a16:creationId xmlns:a16="http://schemas.microsoft.com/office/drawing/2014/main" id="{2C6AA11E-D221-4190-A28F-FFAE1C0FB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1" y="1890"/>
              <a:ext cx="340" cy="1021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4" name="Rectangle 24">
              <a:extLst>
                <a:ext uri="{FF2B5EF4-FFF2-40B4-BE49-F238E27FC236}">
                  <a16:creationId xmlns:a16="http://schemas.microsoft.com/office/drawing/2014/main" id="{15A80D26-5A32-4D09-88C1-6DC6214F8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643"/>
              <a:ext cx="340" cy="68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5" name="Rectangle 25">
              <a:extLst>
                <a:ext uri="{FF2B5EF4-FFF2-40B4-BE49-F238E27FC236}">
                  <a16:creationId xmlns:a16="http://schemas.microsoft.com/office/drawing/2014/main" id="{E6FC1D38-99FD-4B01-A94F-4BFE08EF8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4498"/>
              <a:ext cx="45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6" name="Rectangle 26">
              <a:extLst>
                <a:ext uri="{FF2B5EF4-FFF2-40B4-BE49-F238E27FC236}">
                  <a16:creationId xmlns:a16="http://schemas.microsoft.com/office/drawing/2014/main" id="{9BADCF57-D5E3-48AB-9E7C-54FF545B4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436"/>
              <a:ext cx="681" cy="45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7" name="Rectangle 27">
              <a:extLst>
                <a:ext uri="{FF2B5EF4-FFF2-40B4-BE49-F238E27FC236}">
                  <a16:creationId xmlns:a16="http://schemas.microsoft.com/office/drawing/2014/main" id="{90CB5713-FA94-4CBD-B5BB-4C02EE858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230"/>
              <a:ext cx="454" cy="79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8" name="Rectangle 28">
              <a:extLst>
                <a:ext uri="{FF2B5EF4-FFF2-40B4-BE49-F238E27FC236}">
                  <a16:creationId xmlns:a16="http://schemas.microsoft.com/office/drawing/2014/main" id="{1D6776D7-62F4-4937-94E5-C405DE597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550"/>
              <a:ext cx="454" cy="68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39" name="Rectangle 29">
              <a:extLst>
                <a:ext uri="{FF2B5EF4-FFF2-40B4-BE49-F238E27FC236}">
                  <a16:creationId xmlns:a16="http://schemas.microsoft.com/office/drawing/2014/main" id="{A5CE744C-E9A7-4061-A6A6-2D89BF258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096"/>
              <a:ext cx="567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0" name="Rectangle 30">
              <a:extLst>
                <a:ext uri="{FF2B5EF4-FFF2-40B4-BE49-F238E27FC236}">
                  <a16:creationId xmlns:a16="http://schemas.microsoft.com/office/drawing/2014/main" id="{76BBFB4B-343D-4D3A-BB92-4B4047450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436"/>
              <a:ext cx="45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1" name="Rectangle 31">
              <a:extLst>
                <a:ext uri="{FF2B5EF4-FFF2-40B4-BE49-F238E27FC236}">
                  <a16:creationId xmlns:a16="http://schemas.microsoft.com/office/drawing/2014/main" id="{8F32D63D-56A2-4070-8FB5-CD03DE571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4" y="2911"/>
              <a:ext cx="454" cy="45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2" name="Rectangle 32">
              <a:extLst>
                <a:ext uri="{FF2B5EF4-FFF2-40B4-BE49-F238E27FC236}">
                  <a16:creationId xmlns:a16="http://schemas.microsoft.com/office/drawing/2014/main" id="{759C1BA9-4F99-4435-A034-48260C174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364"/>
              <a:ext cx="454" cy="45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3" name="Rectangle 33">
              <a:extLst>
                <a:ext uri="{FF2B5EF4-FFF2-40B4-BE49-F238E27FC236}">
                  <a16:creationId xmlns:a16="http://schemas.microsoft.com/office/drawing/2014/main" id="{34C450DB-6044-4A00-A7C3-EAA593E65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1777"/>
              <a:ext cx="453" cy="22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4" name="Rectangle 34">
              <a:extLst>
                <a:ext uri="{FF2B5EF4-FFF2-40B4-BE49-F238E27FC236}">
                  <a16:creationId xmlns:a16="http://schemas.microsoft.com/office/drawing/2014/main" id="{3C3D48F9-9E9B-4EAF-B919-6C9821FAA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2344"/>
              <a:ext cx="341" cy="340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5" name="Rectangle 35">
              <a:extLst>
                <a:ext uri="{FF2B5EF4-FFF2-40B4-BE49-F238E27FC236}">
                  <a16:creationId xmlns:a16="http://schemas.microsoft.com/office/drawing/2014/main" id="{7C11C5B0-173F-49C4-B305-A197E47CC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230"/>
              <a:ext cx="453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6" name="Rectangle 36">
              <a:extLst>
                <a:ext uri="{FF2B5EF4-FFF2-40B4-BE49-F238E27FC236}">
                  <a16:creationId xmlns:a16="http://schemas.microsoft.com/office/drawing/2014/main" id="{53CDC2D5-CD23-4222-83CD-52A2C6C59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003"/>
              <a:ext cx="453" cy="341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7" name="Rectangle 37">
              <a:extLst>
                <a:ext uri="{FF2B5EF4-FFF2-40B4-BE49-F238E27FC236}">
                  <a16:creationId xmlns:a16="http://schemas.microsoft.com/office/drawing/2014/main" id="{D9409F4C-A97B-413A-BF9E-423F11C4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004"/>
              <a:ext cx="453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8" name="Rectangle 38">
              <a:extLst>
                <a:ext uri="{FF2B5EF4-FFF2-40B4-BE49-F238E27FC236}">
                  <a16:creationId xmlns:a16="http://schemas.microsoft.com/office/drawing/2014/main" id="{F9F39832-3877-422B-B78D-7B9B30097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1777"/>
              <a:ext cx="453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49" name="Rectangle 39">
              <a:extLst>
                <a:ext uri="{FF2B5EF4-FFF2-40B4-BE49-F238E27FC236}">
                  <a16:creationId xmlns:a16="http://schemas.microsoft.com/office/drawing/2014/main" id="{88A70B27-0AED-43B0-BE2D-D0D3070D4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983"/>
              <a:ext cx="45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0" name="Rectangle 40">
              <a:extLst>
                <a:ext uri="{FF2B5EF4-FFF2-40B4-BE49-F238E27FC236}">
                  <a16:creationId xmlns:a16="http://schemas.microsoft.com/office/drawing/2014/main" id="{58DE83E6-FDC8-4205-9B30-85ABB037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4498"/>
              <a:ext cx="227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1" name="Rectangle 41">
              <a:extLst>
                <a:ext uri="{FF2B5EF4-FFF2-40B4-BE49-F238E27FC236}">
                  <a16:creationId xmlns:a16="http://schemas.microsoft.com/office/drawing/2014/main" id="{D69B576C-76EC-4E6A-AA8E-5CCCB814C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2911"/>
              <a:ext cx="454" cy="45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2" name="Rectangle 42">
              <a:extLst>
                <a:ext uri="{FF2B5EF4-FFF2-40B4-BE49-F238E27FC236}">
                  <a16:creationId xmlns:a16="http://schemas.microsoft.com/office/drawing/2014/main" id="{1DA01D6D-E567-47FA-BE76-DDB769889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230"/>
              <a:ext cx="227" cy="79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3" name="Rectangle 43">
              <a:extLst>
                <a:ext uri="{FF2B5EF4-FFF2-40B4-BE49-F238E27FC236}">
                  <a16:creationId xmlns:a16="http://schemas.microsoft.com/office/drawing/2014/main" id="{87E69E6F-F8C7-432A-B180-E6ADD77B6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643"/>
              <a:ext cx="340" cy="68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4" name="Rectangle 44">
              <a:extLst>
                <a:ext uri="{FF2B5EF4-FFF2-40B4-BE49-F238E27FC236}">
                  <a16:creationId xmlns:a16="http://schemas.microsoft.com/office/drawing/2014/main" id="{652BC8D5-B399-4BBC-9672-765DC14A9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189"/>
              <a:ext cx="340" cy="907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5" name="Rectangle 45">
              <a:extLst>
                <a:ext uri="{FF2B5EF4-FFF2-40B4-BE49-F238E27FC236}">
                  <a16:creationId xmlns:a16="http://schemas.microsoft.com/office/drawing/2014/main" id="{8482BE8C-D58B-4601-89E9-C05E970B4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096"/>
              <a:ext cx="45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6" name="Rectangle 46">
              <a:extLst>
                <a:ext uri="{FF2B5EF4-FFF2-40B4-BE49-F238E27FC236}">
                  <a16:creationId xmlns:a16="http://schemas.microsoft.com/office/drawing/2014/main" id="{D4A434BA-AFD2-4C28-99FA-9E483133D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684"/>
              <a:ext cx="341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7" name="Rectangle 47">
              <a:extLst>
                <a:ext uri="{FF2B5EF4-FFF2-40B4-BE49-F238E27FC236}">
                  <a16:creationId xmlns:a16="http://schemas.microsoft.com/office/drawing/2014/main" id="{7EC1FD35-1CAE-467C-9446-F13BE26B7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1323"/>
              <a:ext cx="454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8" name="Rectangle 48">
              <a:extLst>
                <a:ext uri="{FF2B5EF4-FFF2-40B4-BE49-F238E27FC236}">
                  <a16:creationId xmlns:a16="http://schemas.microsoft.com/office/drawing/2014/main" id="{190F1693-B565-4386-89A8-F4B343F4B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550"/>
              <a:ext cx="45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59" name="Rectangle 49">
              <a:extLst>
                <a:ext uri="{FF2B5EF4-FFF2-40B4-BE49-F238E27FC236}">
                  <a16:creationId xmlns:a16="http://schemas.microsoft.com/office/drawing/2014/main" id="{40257976-0D46-43EB-A246-C06C02F0F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323"/>
              <a:ext cx="794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0" name="Rectangle 50">
              <a:extLst>
                <a:ext uri="{FF2B5EF4-FFF2-40B4-BE49-F238E27FC236}">
                  <a16:creationId xmlns:a16="http://schemas.microsoft.com/office/drawing/2014/main" id="{A8999535-600C-4E0D-9004-C6A87D15E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643"/>
              <a:ext cx="454" cy="226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1" name="Rectangle 51">
              <a:extLst>
                <a:ext uri="{FF2B5EF4-FFF2-40B4-BE49-F238E27FC236}">
                  <a16:creationId xmlns:a16="http://schemas.microsoft.com/office/drawing/2014/main" id="{381BCD04-F9A7-4B0B-B577-7D6C200AD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302"/>
              <a:ext cx="567" cy="341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2" name="Rectangle 52">
              <a:extLst>
                <a:ext uri="{FF2B5EF4-FFF2-40B4-BE49-F238E27FC236}">
                  <a16:creationId xmlns:a16="http://schemas.microsoft.com/office/drawing/2014/main" id="{29A1171D-1D0A-4C53-8364-8B8D3C7A2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457"/>
              <a:ext cx="453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3" name="Rectangle 53">
              <a:extLst>
                <a:ext uri="{FF2B5EF4-FFF2-40B4-BE49-F238E27FC236}">
                  <a16:creationId xmlns:a16="http://schemas.microsoft.com/office/drawing/2014/main" id="{EBDE92A4-392A-482E-A0AB-28F3F09B6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643"/>
              <a:ext cx="340" cy="226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4" name="Rectangle 54">
              <a:extLst>
                <a:ext uri="{FF2B5EF4-FFF2-40B4-BE49-F238E27FC236}">
                  <a16:creationId xmlns:a16="http://schemas.microsoft.com/office/drawing/2014/main" id="{B16CB3B0-D00B-4155-A72C-9C75FC250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364"/>
              <a:ext cx="226" cy="45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5" name="Rectangle 55">
              <a:extLst>
                <a:ext uri="{FF2B5EF4-FFF2-40B4-BE49-F238E27FC236}">
                  <a16:creationId xmlns:a16="http://schemas.microsoft.com/office/drawing/2014/main" id="{3B5655DE-F6CD-4700-9306-A7201678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436"/>
              <a:ext cx="226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6" name="Rectangle 56">
              <a:extLst>
                <a:ext uri="{FF2B5EF4-FFF2-40B4-BE49-F238E27FC236}">
                  <a16:creationId xmlns:a16="http://schemas.microsoft.com/office/drawing/2014/main" id="{F701882C-9679-440D-AA48-8B76239DF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777"/>
              <a:ext cx="226" cy="11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7" name="Rectangle 57">
              <a:extLst>
                <a:ext uri="{FF2B5EF4-FFF2-40B4-BE49-F238E27FC236}">
                  <a16:creationId xmlns:a16="http://schemas.microsoft.com/office/drawing/2014/main" id="{41F2F03D-EF71-4D5B-B074-F12262245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643"/>
              <a:ext cx="340" cy="453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8" name="Rectangle 58">
              <a:extLst>
                <a:ext uri="{FF2B5EF4-FFF2-40B4-BE49-F238E27FC236}">
                  <a16:creationId xmlns:a16="http://schemas.microsoft.com/office/drawing/2014/main" id="{542AC6B4-DEEF-4231-A4EE-4A965958C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643"/>
              <a:ext cx="227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69" name="Rectangle 59">
              <a:extLst>
                <a:ext uri="{FF2B5EF4-FFF2-40B4-BE49-F238E27FC236}">
                  <a16:creationId xmlns:a16="http://schemas.microsoft.com/office/drawing/2014/main" id="{C3DFAB61-7F52-4DF4-A828-CA78B066B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643"/>
              <a:ext cx="227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0" name="Rectangle 60">
              <a:extLst>
                <a:ext uri="{FF2B5EF4-FFF2-40B4-BE49-F238E27FC236}">
                  <a16:creationId xmlns:a16="http://schemas.microsoft.com/office/drawing/2014/main" id="{90133547-5D8F-4B9E-B126-708F2999F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16"/>
              <a:ext cx="226" cy="22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1" name="Rectangle 61">
              <a:extLst>
                <a:ext uri="{FF2B5EF4-FFF2-40B4-BE49-F238E27FC236}">
                  <a16:creationId xmlns:a16="http://schemas.microsoft.com/office/drawing/2014/main" id="{AA70994C-FBD8-4E63-8B43-7D18CF8CB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2684"/>
              <a:ext cx="453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2" name="Rectangle 62">
              <a:extLst>
                <a:ext uri="{FF2B5EF4-FFF2-40B4-BE49-F238E27FC236}">
                  <a16:creationId xmlns:a16="http://schemas.microsoft.com/office/drawing/2014/main" id="{460CC5B7-2624-446A-B194-6D34FAB68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2230"/>
              <a:ext cx="340" cy="114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3" name="Rectangle 63">
              <a:extLst>
                <a:ext uri="{FF2B5EF4-FFF2-40B4-BE49-F238E27FC236}">
                  <a16:creationId xmlns:a16="http://schemas.microsoft.com/office/drawing/2014/main" id="{CB9D97BA-AC4F-441C-99BF-61ECAD511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344"/>
              <a:ext cx="226" cy="340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4" name="Rectangle 64">
              <a:extLst>
                <a:ext uri="{FF2B5EF4-FFF2-40B4-BE49-F238E27FC236}">
                  <a16:creationId xmlns:a16="http://schemas.microsoft.com/office/drawing/2014/main" id="{F206DB03-9303-4753-9788-EDE360051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890"/>
              <a:ext cx="113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5" name="Rectangle 66">
              <a:extLst>
                <a:ext uri="{FF2B5EF4-FFF2-40B4-BE49-F238E27FC236}">
                  <a16:creationId xmlns:a16="http://schemas.microsoft.com/office/drawing/2014/main" id="{A1BD96DD-BFEB-4DD6-A0BD-47CEB821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2683"/>
              <a:ext cx="340" cy="226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6" name="Rectangle 67">
              <a:extLst>
                <a:ext uri="{FF2B5EF4-FFF2-40B4-BE49-F238E27FC236}">
                  <a16:creationId xmlns:a16="http://schemas.microsoft.com/office/drawing/2014/main" id="{B85762DD-4A05-4CB5-8B75-940D6AED6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684"/>
              <a:ext cx="227" cy="226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7" name="Rectangle 68">
              <a:extLst>
                <a:ext uri="{FF2B5EF4-FFF2-40B4-BE49-F238E27FC236}">
                  <a16:creationId xmlns:a16="http://schemas.microsoft.com/office/drawing/2014/main" id="{7644CC79-E1D2-4B24-A899-495E54E36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2684"/>
              <a:ext cx="340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8" name="Rectangle 69">
              <a:extLst>
                <a:ext uri="{FF2B5EF4-FFF2-40B4-BE49-F238E27FC236}">
                  <a16:creationId xmlns:a16="http://schemas.microsoft.com/office/drawing/2014/main" id="{60EC3237-CA4B-4833-944C-359940538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114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79" name="Rectangle 70">
              <a:extLst>
                <a:ext uri="{FF2B5EF4-FFF2-40B4-BE49-F238E27FC236}">
                  <a16:creationId xmlns:a16="http://schemas.microsoft.com/office/drawing/2014/main" id="{FF2C0BE1-EAC4-4628-939A-330766CBA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2" y="1550"/>
              <a:ext cx="340" cy="227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80" name="Rectangle 71">
              <a:extLst>
                <a:ext uri="{FF2B5EF4-FFF2-40B4-BE49-F238E27FC236}">
                  <a16:creationId xmlns:a16="http://schemas.microsoft.com/office/drawing/2014/main" id="{89EA1C93-4321-4001-B1CE-B72AA66AD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416"/>
              <a:ext cx="226" cy="226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  <p:sp>
          <p:nvSpPr>
            <p:cNvPr id="8481" name="Rectangle 72">
              <a:extLst>
                <a:ext uri="{FF2B5EF4-FFF2-40B4-BE49-F238E27FC236}">
                  <a16:creationId xmlns:a16="http://schemas.microsoft.com/office/drawing/2014/main" id="{C77E2F5A-6FF7-411B-B062-EBDC90C7C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890"/>
              <a:ext cx="453" cy="340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8195" name="Group 734">
            <a:extLst>
              <a:ext uri="{FF2B5EF4-FFF2-40B4-BE49-F238E27FC236}">
                <a16:creationId xmlns:a16="http://schemas.microsoft.com/office/drawing/2014/main" id="{4A7D89BE-E9A0-43A7-BB10-463209DADBC1}"/>
              </a:ext>
            </a:extLst>
          </p:cNvPr>
          <p:cNvGrpSpPr>
            <a:grpSpLocks/>
          </p:cNvGrpSpPr>
          <p:nvPr/>
        </p:nvGrpSpPr>
        <p:grpSpPr bwMode="auto">
          <a:xfrm>
            <a:off x="2508250" y="704850"/>
            <a:ext cx="8393113" cy="8301038"/>
            <a:chOff x="1580" y="444"/>
            <a:chExt cx="5287" cy="5229"/>
          </a:xfrm>
        </p:grpSpPr>
        <p:grpSp>
          <p:nvGrpSpPr>
            <p:cNvPr id="8196" name="Group 735">
              <a:extLst>
                <a:ext uri="{FF2B5EF4-FFF2-40B4-BE49-F238E27FC236}">
                  <a16:creationId xmlns:a16="http://schemas.microsoft.com/office/drawing/2014/main" id="{651F4B7F-81CE-4003-B2E3-A5C2632D3B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7" y="5591"/>
              <a:ext cx="342" cy="82"/>
              <a:chOff x="3096" y="5602"/>
              <a:chExt cx="342" cy="82"/>
            </a:xfrm>
          </p:grpSpPr>
          <p:sp>
            <p:nvSpPr>
              <p:cNvPr id="8410" name="WordArt 736">
                <a:extLst>
                  <a:ext uri="{FF2B5EF4-FFF2-40B4-BE49-F238E27FC236}">
                    <a16:creationId xmlns:a16="http://schemas.microsoft.com/office/drawing/2014/main" id="{4BD6A4B2-CB14-4BC7-A3BC-EDAF21BDED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560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  <p:sp>
            <p:nvSpPr>
              <p:cNvPr id="8411" name="WordArt 737">
                <a:extLst>
                  <a:ext uri="{FF2B5EF4-FFF2-40B4-BE49-F238E27FC236}">
                    <a16:creationId xmlns:a16="http://schemas.microsoft.com/office/drawing/2014/main" id="{DA3E0F6B-F46E-4EC6-B3E2-C0030C683B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560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大牟田市</a:t>
                </a:r>
              </a:p>
            </p:txBody>
          </p:sp>
        </p:grpSp>
        <p:grpSp>
          <p:nvGrpSpPr>
            <p:cNvPr id="8197" name="Group 738">
              <a:extLst>
                <a:ext uri="{FF2B5EF4-FFF2-40B4-BE49-F238E27FC236}">
                  <a16:creationId xmlns:a16="http://schemas.microsoft.com/office/drawing/2014/main" id="{21D1C94A-D4B4-4C1B-A6A9-D90F90F9C5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5081"/>
              <a:ext cx="342" cy="82"/>
              <a:chOff x="3294" y="5092"/>
              <a:chExt cx="342" cy="82"/>
            </a:xfrm>
          </p:grpSpPr>
          <p:sp>
            <p:nvSpPr>
              <p:cNvPr id="8408" name="WordArt 739">
                <a:extLst>
                  <a:ext uri="{FF2B5EF4-FFF2-40B4-BE49-F238E27FC236}">
                    <a16:creationId xmlns:a16="http://schemas.microsoft.com/office/drawing/2014/main" id="{ABEB0BDA-0B9A-4F95-9ED1-FD2A6521F9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4" y="509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  <p:sp>
            <p:nvSpPr>
              <p:cNvPr id="8409" name="WordArt 740">
                <a:extLst>
                  <a:ext uri="{FF2B5EF4-FFF2-40B4-BE49-F238E27FC236}">
                    <a16:creationId xmlns:a16="http://schemas.microsoft.com/office/drawing/2014/main" id="{7B8D32CD-791A-470E-9223-06FC2A6040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509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みやま市</a:t>
                </a:r>
              </a:p>
            </p:txBody>
          </p:sp>
        </p:grpSp>
        <p:grpSp>
          <p:nvGrpSpPr>
            <p:cNvPr id="8198" name="Group 741">
              <a:extLst>
                <a:ext uri="{FF2B5EF4-FFF2-40B4-BE49-F238E27FC236}">
                  <a16:creationId xmlns:a16="http://schemas.microsoft.com/office/drawing/2014/main" id="{75902108-9418-4076-99A0-E05E86285C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4" y="5080"/>
              <a:ext cx="255" cy="82"/>
              <a:chOff x="2898" y="4950"/>
              <a:chExt cx="255" cy="82"/>
            </a:xfrm>
          </p:grpSpPr>
          <p:sp>
            <p:nvSpPr>
              <p:cNvPr id="8406" name="WordArt 742">
                <a:extLst>
                  <a:ext uri="{FF2B5EF4-FFF2-40B4-BE49-F238E27FC236}">
                    <a16:creationId xmlns:a16="http://schemas.microsoft.com/office/drawing/2014/main" id="{BEB1FDF3-46C8-471C-925B-D129AE89C1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495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  <p:sp>
            <p:nvSpPr>
              <p:cNvPr id="8407" name="WordArt 743">
                <a:extLst>
                  <a:ext uri="{FF2B5EF4-FFF2-40B4-BE49-F238E27FC236}">
                    <a16:creationId xmlns:a16="http://schemas.microsoft.com/office/drawing/2014/main" id="{A0D5EA62-558C-43DB-A178-E97B25DEBC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9" y="49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柳川市</a:t>
                </a:r>
              </a:p>
            </p:txBody>
          </p:sp>
        </p:grpSp>
        <p:grpSp>
          <p:nvGrpSpPr>
            <p:cNvPr id="8199" name="Group 744">
              <a:extLst>
                <a:ext uri="{FF2B5EF4-FFF2-40B4-BE49-F238E27FC236}">
                  <a16:creationId xmlns:a16="http://schemas.microsoft.com/office/drawing/2014/main" id="{C1E6B646-2A99-4494-BE6D-6C5514A7E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4" y="4004"/>
              <a:ext cx="342" cy="82"/>
              <a:chOff x="3578" y="4014"/>
              <a:chExt cx="342" cy="82"/>
            </a:xfrm>
          </p:grpSpPr>
          <p:sp>
            <p:nvSpPr>
              <p:cNvPr id="8404" name="WordArt 745">
                <a:extLst>
                  <a:ext uri="{FF2B5EF4-FFF2-40B4-BE49-F238E27FC236}">
                    <a16:creationId xmlns:a16="http://schemas.microsoft.com/office/drawing/2014/main" id="{83EEF1F3-EDE3-49D1-8EC6-65488A146B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  <p:sp>
            <p:nvSpPr>
              <p:cNvPr id="8405" name="WordArt 746">
                <a:extLst>
                  <a:ext uri="{FF2B5EF4-FFF2-40B4-BE49-F238E27FC236}">
                    <a16:creationId xmlns:a16="http://schemas.microsoft.com/office/drawing/2014/main" id="{2D215898-EBDB-4FF5-82F0-1CDCD47EEA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9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久留米市</a:t>
                </a:r>
              </a:p>
            </p:txBody>
          </p:sp>
        </p:grpSp>
        <p:grpSp>
          <p:nvGrpSpPr>
            <p:cNvPr id="8200" name="Group 747">
              <a:extLst>
                <a:ext uri="{FF2B5EF4-FFF2-40B4-BE49-F238E27FC236}">
                  <a16:creationId xmlns:a16="http://schemas.microsoft.com/office/drawing/2014/main" id="{40E6E758-B21D-400A-A5E0-3FBF2D3503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8" y="4740"/>
              <a:ext cx="255" cy="82"/>
              <a:chOff x="4287" y="4525"/>
              <a:chExt cx="255" cy="82"/>
            </a:xfrm>
          </p:grpSpPr>
          <p:sp>
            <p:nvSpPr>
              <p:cNvPr id="8402" name="WordArt 748">
                <a:extLst>
                  <a:ext uri="{FF2B5EF4-FFF2-40B4-BE49-F238E27FC236}">
                    <a16:creationId xmlns:a16="http://schemas.microsoft.com/office/drawing/2014/main" id="{26F89BD1-202A-45E0-BD68-E714F1925F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45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  <p:sp>
            <p:nvSpPr>
              <p:cNvPr id="8403" name="WordArt 749">
                <a:extLst>
                  <a:ext uri="{FF2B5EF4-FFF2-40B4-BE49-F238E27FC236}">
                    <a16:creationId xmlns:a16="http://schemas.microsoft.com/office/drawing/2014/main" id="{52103CF2-2A52-4EFB-9C9D-46915B817A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8" y="45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八女市</a:t>
                </a:r>
              </a:p>
            </p:txBody>
          </p:sp>
        </p:grpSp>
        <p:grpSp>
          <p:nvGrpSpPr>
            <p:cNvPr id="8201" name="Group 750">
              <a:extLst>
                <a:ext uri="{FF2B5EF4-FFF2-40B4-BE49-F238E27FC236}">
                  <a16:creationId xmlns:a16="http://schemas.microsoft.com/office/drawing/2014/main" id="{50D65F24-FAC1-40A9-AE35-14AD3E33B7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4004"/>
              <a:ext cx="342" cy="82"/>
              <a:chOff x="4769" y="4014"/>
              <a:chExt cx="342" cy="82"/>
            </a:xfrm>
          </p:grpSpPr>
          <p:sp>
            <p:nvSpPr>
              <p:cNvPr id="8400" name="WordArt 751">
                <a:extLst>
                  <a:ext uri="{FF2B5EF4-FFF2-40B4-BE49-F238E27FC236}">
                    <a16:creationId xmlns:a16="http://schemas.microsoft.com/office/drawing/2014/main" id="{358776B3-93F9-40F5-B66C-06AD6DD291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01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  <p:sp>
            <p:nvSpPr>
              <p:cNvPr id="8401" name="WordArt 752">
                <a:extLst>
                  <a:ext uri="{FF2B5EF4-FFF2-40B4-BE49-F238E27FC236}">
                    <a16:creationId xmlns:a16="http://schemas.microsoft.com/office/drawing/2014/main" id="{8C0FFB40-E031-47D9-8E2F-5C130692EE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401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うきは市</a:t>
                </a:r>
              </a:p>
            </p:txBody>
          </p:sp>
        </p:grpSp>
        <p:grpSp>
          <p:nvGrpSpPr>
            <p:cNvPr id="8202" name="Group 753">
              <a:extLst>
                <a:ext uri="{FF2B5EF4-FFF2-40B4-BE49-F238E27FC236}">
                  <a16:creationId xmlns:a16="http://schemas.microsoft.com/office/drawing/2014/main" id="{7DE22456-C7B2-463D-98FD-61457DD4F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4343"/>
              <a:ext cx="255" cy="82"/>
              <a:chOff x="3663" y="4383"/>
              <a:chExt cx="255" cy="82"/>
            </a:xfrm>
          </p:grpSpPr>
          <p:sp>
            <p:nvSpPr>
              <p:cNvPr id="8398" name="WordArt 754">
                <a:extLst>
                  <a:ext uri="{FF2B5EF4-FFF2-40B4-BE49-F238E27FC236}">
                    <a16:creationId xmlns:a16="http://schemas.microsoft.com/office/drawing/2014/main" id="{71B8F7E8-A1DB-42CC-B421-FFEF13D34D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438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  <p:sp>
            <p:nvSpPr>
              <p:cNvPr id="8399" name="WordArt 755">
                <a:extLst>
                  <a:ext uri="{FF2B5EF4-FFF2-40B4-BE49-F238E27FC236}">
                    <a16:creationId xmlns:a16="http://schemas.microsoft.com/office/drawing/2014/main" id="{DD7616C5-7604-40F7-A729-7A5FAEEBD0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438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広川町</a:t>
                </a:r>
              </a:p>
            </p:txBody>
          </p:sp>
        </p:grpSp>
        <p:grpSp>
          <p:nvGrpSpPr>
            <p:cNvPr id="8203" name="Group 756">
              <a:extLst>
                <a:ext uri="{FF2B5EF4-FFF2-40B4-BE49-F238E27FC236}">
                  <a16:creationId xmlns:a16="http://schemas.microsoft.com/office/drawing/2014/main" id="{71110893-EC86-46D4-81A2-461FFEDD95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8" y="3380"/>
              <a:ext cx="255" cy="82"/>
              <a:chOff x="4542" y="3334"/>
              <a:chExt cx="255" cy="82"/>
            </a:xfrm>
          </p:grpSpPr>
          <p:sp>
            <p:nvSpPr>
              <p:cNvPr id="8396" name="WordArt 757">
                <a:extLst>
                  <a:ext uri="{FF2B5EF4-FFF2-40B4-BE49-F238E27FC236}">
                    <a16:creationId xmlns:a16="http://schemas.microsoft.com/office/drawing/2014/main" id="{4E2D4B50-3A04-4F9E-A883-5EF0C83142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  <p:sp>
            <p:nvSpPr>
              <p:cNvPr id="8397" name="WordArt 758">
                <a:extLst>
                  <a:ext uri="{FF2B5EF4-FFF2-40B4-BE49-F238E27FC236}">
                    <a16:creationId xmlns:a16="http://schemas.microsoft.com/office/drawing/2014/main" id="{B8617911-62FD-47BB-95E2-A5AE8E4A05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333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朝倉市</a:t>
                </a:r>
              </a:p>
            </p:txBody>
          </p:sp>
        </p:grpSp>
        <p:grpSp>
          <p:nvGrpSpPr>
            <p:cNvPr id="8204" name="Group 759">
              <a:extLst>
                <a:ext uri="{FF2B5EF4-FFF2-40B4-BE49-F238E27FC236}">
                  <a16:creationId xmlns:a16="http://schemas.microsoft.com/office/drawing/2014/main" id="{A6AF09C7-57F1-4F68-804C-3873CA39C2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0" y="2643"/>
              <a:ext cx="255" cy="82"/>
              <a:chOff x="1755" y="2668"/>
              <a:chExt cx="255" cy="82"/>
            </a:xfrm>
          </p:grpSpPr>
          <p:sp>
            <p:nvSpPr>
              <p:cNvPr id="8394" name="WordArt 760">
                <a:extLst>
                  <a:ext uri="{FF2B5EF4-FFF2-40B4-BE49-F238E27FC236}">
                    <a16:creationId xmlns:a16="http://schemas.microsoft.com/office/drawing/2014/main" id="{3EB35254-4F22-4DE1-B999-016794BA05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5" y="26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  <p:sp>
            <p:nvSpPr>
              <p:cNvPr id="8395" name="WordArt 761">
                <a:extLst>
                  <a:ext uri="{FF2B5EF4-FFF2-40B4-BE49-F238E27FC236}">
                    <a16:creationId xmlns:a16="http://schemas.microsoft.com/office/drawing/2014/main" id="{04278D05-61AA-42DF-9DF2-FD3983BAD6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756" y="266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糸島市</a:t>
                </a:r>
              </a:p>
            </p:txBody>
          </p:sp>
        </p:grpSp>
        <p:grpSp>
          <p:nvGrpSpPr>
            <p:cNvPr id="8205" name="Group 762">
              <a:extLst>
                <a:ext uri="{FF2B5EF4-FFF2-40B4-BE49-F238E27FC236}">
                  <a16:creationId xmlns:a16="http://schemas.microsoft.com/office/drawing/2014/main" id="{4595B5B9-C9AB-4AEF-AB73-D0367D77D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7" y="4627"/>
              <a:ext cx="255" cy="82"/>
              <a:chOff x="3295" y="4610"/>
              <a:chExt cx="255" cy="82"/>
            </a:xfrm>
          </p:grpSpPr>
          <p:sp>
            <p:nvSpPr>
              <p:cNvPr id="8392" name="WordArt 763">
                <a:extLst>
                  <a:ext uri="{FF2B5EF4-FFF2-40B4-BE49-F238E27FC236}">
                    <a16:creationId xmlns:a16="http://schemas.microsoft.com/office/drawing/2014/main" id="{95CF6CDC-3EB8-4E1E-9D18-3C01177C5E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  <p:sp>
            <p:nvSpPr>
              <p:cNvPr id="8393" name="WordArt 764">
                <a:extLst>
                  <a:ext uri="{FF2B5EF4-FFF2-40B4-BE49-F238E27FC236}">
                    <a16:creationId xmlns:a16="http://schemas.microsoft.com/office/drawing/2014/main" id="{810E1EE8-560B-453E-BA74-FADB839CA4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6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筑後市</a:t>
                </a:r>
              </a:p>
            </p:txBody>
          </p:sp>
        </p:grpSp>
        <p:grpSp>
          <p:nvGrpSpPr>
            <p:cNvPr id="8206" name="Group 765">
              <a:extLst>
                <a:ext uri="{FF2B5EF4-FFF2-40B4-BE49-F238E27FC236}">
                  <a16:creationId xmlns:a16="http://schemas.microsoft.com/office/drawing/2014/main" id="{797DBEFC-61F1-482A-AF1B-C85C26DB97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4627"/>
              <a:ext cx="255" cy="82"/>
              <a:chOff x="2728" y="4610"/>
              <a:chExt cx="255" cy="82"/>
            </a:xfrm>
          </p:grpSpPr>
          <p:sp>
            <p:nvSpPr>
              <p:cNvPr id="8390" name="WordArt 766">
                <a:extLst>
                  <a:ext uri="{FF2B5EF4-FFF2-40B4-BE49-F238E27FC236}">
                    <a16:creationId xmlns:a16="http://schemas.microsoft.com/office/drawing/2014/main" id="{4C348617-03D8-4D2B-BB0C-6839326CD6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8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  <p:sp>
            <p:nvSpPr>
              <p:cNvPr id="8391" name="WordArt 767">
                <a:extLst>
                  <a:ext uri="{FF2B5EF4-FFF2-40B4-BE49-F238E27FC236}">
                    <a16:creationId xmlns:a16="http://schemas.microsoft.com/office/drawing/2014/main" id="{4FF57B00-BDD7-43FD-AA2D-D849342EFB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29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大川市</a:t>
                </a:r>
              </a:p>
            </p:txBody>
          </p:sp>
        </p:grpSp>
        <p:grpSp>
          <p:nvGrpSpPr>
            <p:cNvPr id="8207" name="Group 768">
              <a:extLst>
                <a:ext uri="{FF2B5EF4-FFF2-40B4-BE49-F238E27FC236}">
                  <a16:creationId xmlns:a16="http://schemas.microsoft.com/office/drawing/2014/main" id="{446D19ED-68BD-4DB8-83E7-060100735A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9" y="3266"/>
              <a:ext cx="255" cy="82"/>
              <a:chOff x="5138" y="3305"/>
              <a:chExt cx="255" cy="82"/>
            </a:xfrm>
          </p:grpSpPr>
          <p:sp>
            <p:nvSpPr>
              <p:cNvPr id="8388" name="WordArt 769">
                <a:extLst>
                  <a:ext uri="{FF2B5EF4-FFF2-40B4-BE49-F238E27FC236}">
                    <a16:creationId xmlns:a16="http://schemas.microsoft.com/office/drawing/2014/main" id="{5230BF97-6653-49E7-BCB5-D7BC4A509D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330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  <p:sp>
            <p:nvSpPr>
              <p:cNvPr id="8389" name="WordArt 770">
                <a:extLst>
                  <a:ext uri="{FF2B5EF4-FFF2-40B4-BE49-F238E27FC236}">
                    <a16:creationId xmlns:a16="http://schemas.microsoft.com/office/drawing/2014/main" id="{94E71BA2-3855-432F-B2A6-C21A60BCCE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9" y="330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東峰村</a:t>
                </a:r>
              </a:p>
            </p:txBody>
          </p:sp>
        </p:grpSp>
        <p:grpSp>
          <p:nvGrpSpPr>
            <p:cNvPr id="8208" name="Group 771">
              <a:extLst>
                <a:ext uri="{FF2B5EF4-FFF2-40B4-BE49-F238E27FC236}">
                  <a16:creationId xmlns:a16="http://schemas.microsoft.com/office/drawing/2014/main" id="{10710336-1FE7-456A-9990-9493434D9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9" y="2587"/>
              <a:ext cx="255" cy="82"/>
              <a:chOff x="6527" y="2625"/>
              <a:chExt cx="255" cy="82"/>
            </a:xfrm>
          </p:grpSpPr>
          <p:sp>
            <p:nvSpPr>
              <p:cNvPr id="8386" name="WordArt 772">
                <a:extLst>
                  <a:ext uri="{FF2B5EF4-FFF2-40B4-BE49-F238E27FC236}">
                    <a16:creationId xmlns:a16="http://schemas.microsoft.com/office/drawing/2014/main" id="{F03D87A1-BDC9-498D-8DA9-7FC9EC65D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  <p:sp>
            <p:nvSpPr>
              <p:cNvPr id="8387" name="WordArt 773">
                <a:extLst>
                  <a:ext uri="{FF2B5EF4-FFF2-40B4-BE49-F238E27FC236}">
                    <a16:creationId xmlns:a16="http://schemas.microsoft.com/office/drawing/2014/main" id="{A5CBC09A-FFA2-4C3D-8686-BFA6EF8C2B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8" y="262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上毛町</a:t>
                </a:r>
              </a:p>
            </p:txBody>
          </p:sp>
        </p:grpSp>
        <p:grpSp>
          <p:nvGrpSpPr>
            <p:cNvPr id="8209" name="Group 774">
              <a:extLst>
                <a:ext uri="{FF2B5EF4-FFF2-40B4-BE49-F238E27FC236}">
                  <a16:creationId xmlns:a16="http://schemas.microsoft.com/office/drawing/2014/main" id="{795F66AA-500F-4B8D-A66D-43B75C9DF3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28" y="2826"/>
              <a:ext cx="173" cy="56"/>
              <a:chOff x="2561" y="2990"/>
              <a:chExt cx="173" cy="56"/>
            </a:xfrm>
          </p:grpSpPr>
          <p:sp>
            <p:nvSpPr>
              <p:cNvPr id="8384" name="WordArt 775">
                <a:extLst>
                  <a:ext uri="{FF2B5EF4-FFF2-40B4-BE49-F238E27FC236}">
                    <a16:creationId xmlns:a16="http://schemas.microsoft.com/office/drawing/2014/main" id="{6800DAC2-0A53-4A77-B041-4E79B08C41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1" y="2992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  <p:sp>
            <p:nvSpPr>
              <p:cNvPr id="8385" name="WordArt 776">
                <a:extLst>
                  <a:ext uri="{FF2B5EF4-FFF2-40B4-BE49-F238E27FC236}">
                    <a16:creationId xmlns:a16="http://schemas.microsoft.com/office/drawing/2014/main" id="{8D53A27D-4A92-4C76-99C1-FE1B028BEE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990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早良区</a:t>
                </a:r>
              </a:p>
            </p:txBody>
          </p:sp>
        </p:grpSp>
        <p:grpSp>
          <p:nvGrpSpPr>
            <p:cNvPr id="8210" name="Group 777">
              <a:extLst>
                <a:ext uri="{FF2B5EF4-FFF2-40B4-BE49-F238E27FC236}">
                  <a16:creationId xmlns:a16="http://schemas.microsoft.com/office/drawing/2014/main" id="{16F1B460-F765-432A-BD1E-06B5B6D92A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3" y="1622"/>
              <a:ext cx="255" cy="82"/>
              <a:chOff x="5875" y="1576"/>
              <a:chExt cx="255" cy="82"/>
            </a:xfrm>
          </p:grpSpPr>
          <p:sp>
            <p:nvSpPr>
              <p:cNvPr id="8382" name="WordArt 778">
                <a:extLst>
                  <a:ext uri="{FF2B5EF4-FFF2-40B4-BE49-F238E27FC236}">
                    <a16:creationId xmlns:a16="http://schemas.microsoft.com/office/drawing/2014/main" id="{70442C04-0B66-4D0C-901C-EDD77B8800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  <p:sp>
            <p:nvSpPr>
              <p:cNvPr id="8383" name="WordArt 779">
                <a:extLst>
                  <a:ext uri="{FF2B5EF4-FFF2-40B4-BE49-F238E27FC236}">
                    <a16:creationId xmlns:a16="http://schemas.microsoft.com/office/drawing/2014/main" id="{A9CD7209-5F91-4FC7-9828-8D4E75BCAF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7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行橋市</a:t>
                </a:r>
              </a:p>
            </p:txBody>
          </p:sp>
        </p:grpSp>
        <p:grpSp>
          <p:nvGrpSpPr>
            <p:cNvPr id="8211" name="Group 780">
              <a:extLst>
                <a:ext uri="{FF2B5EF4-FFF2-40B4-BE49-F238E27FC236}">
                  <a16:creationId xmlns:a16="http://schemas.microsoft.com/office/drawing/2014/main" id="{26B2DD4E-FEC8-40C3-B030-6F4947684F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4" y="1068"/>
              <a:ext cx="199" cy="56"/>
              <a:chOff x="5166" y="1123"/>
              <a:chExt cx="199" cy="56"/>
            </a:xfrm>
          </p:grpSpPr>
          <p:sp>
            <p:nvSpPr>
              <p:cNvPr id="8380" name="WordArt 781">
                <a:extLst>
                  <a:ext uri="{FF2B5EF4-FFF2-40B4-BE49-F238E27FC236}">
                    <a16:creationId xmlns:a16="http://schemas.microsoft.com/office/drawing/2014/main" id="{D816F9DB-9521-4371-8C50-692EB2F3D0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6" y="112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  <p:sp>
            <p:nvSpPr>
              <p:cNvPr id="8381" name="WordArt 782">
                <a:extLst>
                  <a:ext uri="{FF2B5EF4-FFF2-40B4-BE49-F238E27FC236}">
                    <a16:creationId xmlns:a16="http://schemas.microsoft.com/office/drawing/2014/main" id="{4D981DF7-53B9-4E2E-A6B7-29AC6E9B4F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67" y="112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小倉南区</a:t>
                </a:r>
              </a:p>
            </p:txBody>
          </p:sp>
        </p:grpSp>
        <p:grpSp>
          <p:nvGrpSpPr>
            <p:cNvPr id="8212" name="Group 783">
              <a:extLst>
                <a:ext uri="{FF2B5EF4-FFF2-40B4-BE49-F238E27FC236}">
                  <a16:creationId xmlns:a16="http://schemas.microsoft.com/office/drawing/2014/main" id="{FC202CA5-A359-41EB-BE55-FD36262FD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4" y="2656"/>
              <a:ext cx="121" cy="56"/>
              <a:chOff x="2331" y="2512"/>
              <a:chExt cx="121" cy="56"/>
            </a:xfrm>
          </p:grpSpPr>
          <p:sp>
            <p:nvSpPr>
              <p:cNvPr id="8378" name="WordArt 784">
                <a:extLst>
                  <a:ext uri="{FF2B5EF4-FFF2-40B4-BE49-F238E27FC236}">
                    <a16:creationId xmlns:a16="http://schemas.microsoft.com/office/drawing/2014/main" id="{9687E8A3-C642-400E-83EF-AB28802B3D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1" y="2514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8379" name="WordArt 785">
                <a:extLst>
                  <a:ext uri="{FF2B5EF4-FFF2-40B4-BE49-F238E27FC236}">
                    <a16:creationId xmlns:a16="http://schemas.microsoft.com/office/drawing/2014/main" id="{7C722CFF-C1B9-4A79-8A24-0E2197A6ED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32" y="2512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8213" name="Group 786">
              <a:extLst>
                <a:ext uri="{FF2B5EF4-FFF2-40B4-BE49-F238E27FC236}">
                  <a16:creationId xmlns:a16="http://schemas.microsoft.com/office/drawing/2014/main" id="{B41E329C-5745-404B-B382-2871D6437F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2586"/>
              <a:ext cx="255" cy="82"/>
              <a:chOff x="5194" y="2795"/>
              <a:chExt cx="255" cy="82"/>
            </a:xfrm>
          </p:grpSpPr>
          <p:sp>
            <p:nvSpPr>
              <p:cNvPr id="8376" name="WordArt 787">
                <a:extLst>
                  <a:ext uri="{FF2B5EF4-FFF2-40B4-BE49-F238E27FC236}">
                    <a16:creationId xmlns:a16="http://schemas.microsoft.com/office/drawing/2014/main" id="{FDC31B17-5167-4374-A6DF-DE8F7C11A3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4" y="279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  <p:sp>
            <p:nvSpPr>
              <p:cNvPr id="8377" name="WordArt 788">
                <a:extLst>
                  <a:ext uri="{FF2B5EF4-FFF2-40B4-BE49-F238E27FC236}">
                    <a16:creationId xmlns:a16="http://schemas.microsoft.com/office/drawing/2014/main" id="{AB9D730E-B2D1-44C5-AA73-E65C218E6F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5" y="27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添田町</a:t>
                </a:r>
              </a:p>
            </p:txBody>
          </p:sp>
        </p:grpSp>
        <p:grpSp>
          <p:nvGrpSpPr>
            <p:cNvPr id="8214" name="Group 789">
              <a:extLst>
                <a:ext uri="{FF2B5EF4-FFF2-40B4-BE49-F238E27FC236}">
                  <a16:creationId xmlns:a16="http://schemas.microsoft.com/office/drawing/2014/main" id="{0DF92835-EA1D-4C1F-9BC4-4B5AA037D2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76" y="1225"/>
              <a:ext cx="255" cy="82"/>
              <a:chOff x="5676" y="1264"/>
              <a:chExt cx="255" cy="82"/>
            </a:xfrm>
          </p:grpSpPr>
          <p:sp>
            <p:nvSpPr>
              <p:cNvPr id="8374" name="WordArt 790">
                <a:extLst>
                  <a:ext uri="{FF2B5EF4-FFF2-40B4-BE49-F238E27FC236}">
                    <a16:creationId xmlns:a16="http://schemas.microsoft.com/office/drawing/2014/main" id="{542E9E2F-9078-4BAA-AD4D-CCB01C1650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126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  <p:sp>
            <p:nvSpPr>
              <p:cNvPr id="8375" name="WordArt 791">
                <a:extLst>
                  <a:ext uri="{FF2B5EF4-FFF2-40B4-BE49-F238E27FC236}">
                    <a16:creationId xmlns:a16="http://schemas.microsoft.com/office/drawing/2014/main" id="{2ABEE571-69A0-491B-82E4-9FDF907CE0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126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苅田町</a:t>
                </a:r>
              </a:p>
            </p:txBody>
          </p:sp>
        </p:grpSp>
        <p:grpSp>
          <p:nvGrpSpPr>
            <p:cNvPr id="8215" name="Group 792">
              <a:extLst>
                <a:ext uri="{FF2B5EF4-FFF2-40B4-BE49-F238E27FC236}">
                  <a16:creationId xmlns:a16="http://schemas.microsoft.com/office/drawing/2014/main" id="{F2300025-6F9C-44EC-B7DF-E8508EC472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1849"/>
              <a:ext cx="255" cy="82"/>
              <a:chOff x="5081" y="1718"/>
              <a:chExt cx="255" cy="82"/>
            </a:xfrm>
          </p:grpSpPr>
          <p:sp>
            <p:nvSpPr>
              <p:cNvPr id="8372" name="WordArt 793">
                <a:extLst>
                  <a:ext uri="{FF2B5EF4-FFF2-40B4-BE49-F238E27FC236}">
                    <a16:creationId xmlns:a16="http://schemas.microsoft.com/office/drawing/2014/main" id="{8FD15420-43F3-464D-BE0A-5EB3798175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1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  <p:sp>
            <p:nvSpPr>
              <p:cNvPr id="8373" name="WordArt 794">
                <a:extLst>
                  <a:ext uri="{FF2B5EF4-FFF2-40B4-BE49-F238E27FC236}">
                    <a16:creationId xmlns:a16="http://schemas.microsoft.com/office/drawing/2014/main" id="{8BECDF9B-E487-43F6-B034-EFA76E131D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2" y="17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香春町</a:t>
                </a:r>
              </a:p>
            </p:txBody>
          </p:sp>
        </p:grpSp>
        <p:grpSp>
          <p:nvGrpSpPr>
            <p:cNvPr id="8216" name="Group 795">
              <a:extLst>
                <a:ext uri="{FF2B5EF4-FFF2-40B4-BE49-F238E27FC236}">
                  <a16:creationId xmlns:a16="http://schemas.microsoft.com/office/drawing/2014/main" id="{31BA32D9-CF5A-41E9-919F-3466079629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8" y="2189"/>
              <a:ext cx="255" cy="82"/>
              <a:chOff x="4089" y="2143"/>
              <a:chExt cx="255" cy="82"/>
            </a:xfrm>
          </p:grpSpPr>
          <p:sp>
            <p:nvSpPr>
              <p:cNvPr id="8370" name="WordArt 796">
                <a:extLst>
                  <a:ext uri="{FF2B5EF4-FFF2-40B4-BE49-F238E27FC236}">
                    <a16:creationId xmlns:a16="http://schemas.microsoft.com/office/drawing/2014/main" id="{BF0FE0A3-6DBB-4909-9098-D9540AA528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89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  <p:sp>
            <p:nvSpPr>
              <p:cNvPr id="8371" name="WordArt 797">
                <a:extLst>
                  <a:ext uri="{FF2B5EF4-FFF2-40B4-BE49-F238E27FC236}">
                    <a16:creationId xmlns:a16="http://schemas.microsoft.com/office/drawing/2014/main" id="{72E077F6-A945-476A-AA91-513425A15D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90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飯塚市</a:t>
                </a:r>
              </a:p>
            </p:txBody>
          </p:sp>
        </p:grpSp>
        <p:grpSp>
          <p:nvGrpSpPr>
            <p:cNvPr id="8217" name="Group 798">
              <a:extLst>
                <a:ext uri="{FF2B5EF4-FFF2-40B4-BE49-F238E27FC236}">
                  <a16:creationId xmlns:a16="http://schemas.microsoft.com/office/drawing/2014/main" id="{5FD8B904-6159-4FCE-B841-248ACA73A2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8" y="1565"/>
              <a:ext cx="255" cy="82"/>
              <a:chOff x="3366" y="1545"/>
              <a:chExt cx="255" cy="82"/>
            </a:xfrm>
          </p:grpSpPr>
          <p:sp>
            <p:nvSpPr>
              <p:cNvPr id="8368" name="WordArt 799">
                <a:extLst>
                  <a:ext uri="{FF2B5EF4-FFF2-40B4-BE49-F238E27FC236}">
                    <a16:creationId xmlns:a16="http://schemas.microsoft.com/office/drawing/2014/main" id="{A10E54F8-08E2-4359-AA35-60B0771F85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6" y="15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  <p:sp>
            <p:nvSpPr>
              <p:cNvPr id="8369" name="WordArt 800">
                <a:extLst>
                  <a:ext uri="{FF2B5EF4-FFF2-40B4-BE49-F238E27FC236}">
                    <a16:creationId xmlns:a16="http://schemas.microsoft.com/office/drawing/2014/main" id="{4723C174-5B7E-4441-97A3-D06D9B7BAF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67" y="154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古賀市</a:t>
                </a:r>
              </a:p>
            </p:txBody>
          </p:sp>
        </p:grpSp>
        <p:grpSp>
          <p:nvGrpSpPr>
            <p:cNvPr id="8218" name="Group 801">
              <a:extLst>
                <a:ext uri="{FF2B5EF4-FFF2-40B4-BE49-F238E27FC236}">
                  <a16:creationId xmlns:a16="http://schemas.microsoft.com/office/drawing/2014/main" id="{8D98B87D-BE0A-42CA-95CA-9174AAE31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7" y="1225"/>
              <a:ext cx="255" cy="82"/>
              <a:chOff x="3258" y="1251"/>
              <a:chExt cx="255" cy="82"/>
            </a:xfrm>
          </p:grpSpPr>
          <p:sp>
            <p:nvSpPr>
              <p:cNvPr id="8366" name="WordArt 802">
                <a:extLst>
                  <a:ext uri="{FF2B5EF4-FFF2-40B4-BE49-F238E27FC236}">
                    <a16:creationId xmlns:a16="http://schemas.microsoft.com/office/drawing/2014/main" id="{D8A28608-805D-4464-8C37-370D020B79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8" y="12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  <p:sp>
            <p:nvSpPr>
              <p:cNvPr id="8367" name="WordArt 803">
                <a:extLst>
                  <a:ext uri="{FF2B5EF4-FFF2-40B4-BE49-F238E27FC236}">
                    <a16:creationId xmlns:a16="http://schemas.microsoft.com/office/drawing/2014/main" id="{531F98C9-1B4F-471D-A283-DB37B7D0DE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59" y="1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福津市</a:t>
                </a:r>
              </a:p>
            </p:txBody>
          </p:sp>
        </p:grpSp>
        <p:grpSp>
          <p:nvGrpSpPr>
            <p:cNvPr id="8219" name="Group 804">
              <a:extLst>
                <a:ext uri="{FF2B5EF4-FFF2-40B4-BE49-F238E27FC236}">
                  <a16:creationId xmlns:a16="http://schemas.microsoft.com/office/drawing/2014/main" id="{97E25A45-EAC6-4EAB-8AB5-16D8F220B1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05" y="1509"/>
              <a:ext cx="255" cy="82"/>
              <a:chOff x="3919" y="1548"/>
              <a:chExt cx="255" cy="82"/>
            </a:xfrm>
          </p:grpSpPr>
          <p:sp>
            <p:nvSpPr>
              <p:cNvPr id="8364" name="WordArt 805">
                <a:extLst>
                  <a:ext uri="{FF2B5EF4-FFF2-40B4-BE49-F238E27FC236}">
                    <a16:creationId xmlns:a16="http://schemas.microsoft.com/office/drawing/2014/main" id="{9C1EC784-AF1A-436B-BF5F-6A37867813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  <p:sp>
            <p:nvSpPr>
              <p:cNvPr id="8365" name="WordArt 806">
                <a:extLst>
                  <a:ext uri="{FF2B5EF4-FFF2-40B4-BE49-F238E27FC236}">
                    <a16:creationId xmlns:a16="http://schemas.microsoft.com/office/drawing/2014/main" id="{9A03321E-C77F-48AB-9863-8685F27557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0" y="154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宮若市</a:t>
                </a:r>
              </a:p>
            </p:txBody>
          </p:sp>
        </p:grpSp>
        <p:grpSp>
          <p:nvGrpSpPr>
            <p:cNvPr id="8220" name="Group 807">
              <a:extLst>
                <a:ext uri="{FF2B5EF4-FFF2-40B4-BE49-F238E27FC236}">
                  <a16:creationId xmlns:a16="http://schemas.microsoft.com/office/drawing/2014/main" id="{DD257842-1D1D-4D5B-80BF-02D0F86249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3" y="614"/>
              <a:ext cx="173" cy="56"/>
              <a:chOff x="5676" y="471"/>
              <a:chExt cx="173" cy="56"/>
            </a:xfrm>
          </p:grpSpPr>
          <p:sp>
            <p:nvSpPr>
              <p:cNvPr id="8362" name="WordArt 808">
                <a:extLst>
                  <a:ext uri="{FF2B5EF4-FFF2-40B4-BE49-F238E27FC236}">
                    <a16:creationId xmlns:a16="http://schemas.microsoft.com/office/drawing/2014/main" id="{EB0D06F3-06AA-44ED-8D2D-FFD27A82EE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473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  <p:sp>
            <p:nvSpPr>
              <p:cNvPr id="8363" name="WordArt 809">
                <a:extLst>
                  <a:ext uri="{FF2B5EF4-FFF2-40B4-BE49-F238E27FC236}">
                    <a16:creationId xmlns:a16="http://schemas.microsoft.com/office/drawing/2014/main" id="{5FB54DFE-C43C-4671-8CAE-0448ABB0E9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7" y="471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門司区</a:t>
                </a:r>
              </a:p>
            </p:txBody>
          </p:sp>
        </p:grpSp>
        <p:grpSp>
          <p:nvGrpSpPr>
            <p:cNvPr id="8221" name="Group 810">
              <a:extLst>
                <a:ext uri="{FF2B5EF4-FFF2-40B4-BE49-F238E27FC236}">
                  <a16:creationId xmlns:a16="http://schemas.microsoft.com/office/drawing/2014/main" id="{04F8C702-2244-4544-AA53-01EC010FE0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4" y="3097"/>
              <a:ext cx="255" cy="82"/>
              <a:chOff x="3895" y="3117"/>
              <a:chExt cx="255" cy="82"/>
            </a:xfrm>
          </p:grpSpPr>
          <p:sp>
            <p:nvSpPr>
              <p:cNvPr id="8360" name="WordArt 811">
                <a:extLst>
                  <a:ext uri="{FF2B5EF4-FFF2-40B4-BE49-F238E27FC236}">
                    <a16:creationId xmlns:a16="http://schemas.microsoft.com/office/drawing/2014/main" id="{97F612D2-C82F-4EA4-ABDA-4F8822791D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5" y="311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  <p:sp>
            <p:nvSpPr>
              <p:cNvPr id="8361" name="WordArt 812">
                <a:extLst>
                  <a:ext uri="{FF2B5EF4-FFF2-40B4-BE49-F238E27FC236}">
                    <a16:creationId xmlns:a16="http://schemas.microsoft.com/office/drawing/2014/main" id="{B1392FF6-FDC6-4B1D-84D4-5D95DE0C67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6" y="31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筑前町</a:t>
                </a:r>
              </a:p>
            </p:txBody>
          </p:sp>
        </p:grpSp>
        <p:grpSp>
          <p:nvGrpSpPr>
            <p:cNvPr id="8222" name="Group 813">
              <a:extLst>
                <a:ext uri="{FF2B5EF4-FFF2-40B4-BE49-F238E27FC236}">
                  <a16:creationId xmlns:a16="http://schemas.microsoft.com/office/drawing/2014/main" id="{88D152C3-11E0-431C-85C6-9519652772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5" y="2586"/>
              <a:ext cx="255" cy="82"/>
              <a:chOff x="4514" y="2653"/>
              <a:chExt cx="255" cy="82"/>
            </a:xfrm>
          </p:grpSpPr>
          <p:sp>
            <p:nvSpPr>
              <p:cNvPr id="8358" name="WordArt 814">
                <a:extLst>
                  <a:ext uri="{FF2B5EF4-FFF2-40B4-BE49-F238E27FC236}">
                    <a16:creationId xmlns:a16="http://schemas.microsoft.com/office/drawing/2014/main" id="{C6915AC7-A9DC-4CED-A4CA-1A579A0D8D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4" y="26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  <p:sp>
            <p:nvSpPr>
              <p:cNvPr id="8359" name="WordArt 815">
                <a:extLst>
                  <a:ext uri="{FF2B5EF4-FFF2-40B4-BE49-F238E27FC236}">
                    <a16:creationId xmlns:a16="http://schemas.microsoft.com/office/drawing/2014/main" id="{DF5529F3-8E8B-4EE6-B155-8CDE78295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15" y="26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嘉麻市</a:t>
                </a:r>
              </a:p>
            </p:txBody>
          </p:sp>
        </p:grpSp>
        <p:grpSp>
          <p:nvGrpSpPr>
            <p:cNvPr id="8223" name="Group 816">
              <a:extLst>
                <a:ext uri="{FF2B5EF4-FFF2-40B4-BE49-F238E27FC236}">
                  <a16:creationId xmlns:a16="http://schemas.microsoft.com/office/drawing/2014/main" id="{ACB3274C-1CA4-4B24-A7B8-CF0FDBCE53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64" y="3550"/>
              <a:ext cx="255" cy="82"/>
              <a:chOff x="3635" y="3452"/>
              <a:chExt cx="255" cy="82"/>
            </a:xfrm>
          </p:grpSpPr>
          <p:sp>
            <p:nvSpPr>
              <p:cNvPr id="8356" name="WordArt 817">
                <a:extLst>
                  <a:ext uri="{FF2B5EF4-FFF2-40B4-BE49-F238E27FC236}">
                    <a16:creationId xmlns:a16="http://schemas.microsoft.com/office/drawing/2014/main" id="{3F5421A7-8730-4ACB-936E-71A44EF42E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5" y="345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  <p:sp>
            <p:nvSpPr>
              <p:cNvPr id="8357" name="WordArt 818">
                <a:extLst>
                  <a:ext uri="{FF2B5EF4-FFF2-40B4-BE49-F238E27FC236}">
                    <a16:creationId xmlns:a16="http://schemas.microsoft.com/office/drawing/2014/main" id="{3A3372AD-07F2-44DE-861A-DAD001FB41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36" y="345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小郡市</a:t>
                </a:r>
              </a:p>
            </p:txBody>
          </p:sp>
        </p:grpSp>
        <p:grpSp>
          <p:nvGrpSpPr>
            <p:cNvPr id="8224" name="Group 819">
              <a:extLst>
                <a:ext uri="{FF2B5EF4-FFF2-40B4-BE49-F238E27FC236}">
                  <a16:creationId xmlns:a16="http://schemas.microsoft.com/office/drawing/2014/main" id="{C69AEAFA-E067-40DF-8B64-51399CFC8A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1" y="3210"/>
              <a:ext cx="341" cy="82"/>
              <a:chOff x="2870" y="3079"/>
              <a:chExt cx="341" cy="82"/>
            </a:xfrm>
          </p:grpSpPr>
          <p:sp>
            <p:nvSpPr>
              <p:cNvPr id="8354" name="WordArt 820">
                <a:extLst>
                  <a:ext uri="{FF2B5EF4-FFF2-40B4-BE49-F238E27FC236}">
                    <a16:creationId xmlns:a16="http://schemas.microsoft.com/office/drawing/2014/main" id="{DBCD946A-9FCA-4026-B46F-4854823623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08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  <p:sp>
            <p:nvSpPr>
              <p:cNvPr id="8355" name="WordArt 821">
                <a:extLst>
                  <a:ext uri="{FF2B5EF4-FFF2-40B4-BE49-F238E27FC236}">
                    <a16:creationId xmlns:a16="http://schemas.microsoft.com/office/drawing/2014/main" id="{D8CFCAA2-503E-416E-8361-757A999D28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1" y="307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那珂川町</a:t>
                </a:r>
              </a:p>
            </p:txBody>
          </p:sp>
        </p:grpSp>
        <p:grpSp>
          <p:nvGrpSpPr>
            <p:cNvPr id="8225" name="Group 822">
              <a:extLst>
                <a:ext uri="{FF2B5EF4-FFF2-40B4-BE49-F238E27FC236}">
                  <a16:creationId xmlns:a16="http://schemas.microsoft.com/office/drawing/2014/main" id="{AED2AD53-AC43-4491-8F3F-52F0011AE3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8" y="2813"/>
              <a:ext cx="255" cy="82"/>
              <a:chOff x="4230" y="2427"/>
              <a:chExt cx="255" cy="82"/>
            </a:xfrm>
          </p:grpSpPr>
          <p:sp>
            <p:nvSpPr>
              <p:cNvPr id="8352" name="WordArt 823">
                <a:extLst>
                  <a:ext uri="{FF2B5EF4-FFF2-40B4-BE49-F238E27FC236}">
                    <a16:creationId xmlns:a16="http://schemas.microsoft.com/office/drawing/2014/main" id="{48F0F70E-106E-4A1D-B7D4-3C1BEBFC5C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  <p:sp>
            <p:nvSpPr>
              <p:cNvPr id="8353" name="WordArt 824">
                <a:extLst>
                  <a:ext uri="{FF2B5EF4-FFF2-40B4-BE49-F238E27FC236}">
                    <a16:creationId xmlns:a16="http://schemas.microsoft.com/office/drawing/2014/main" id="{AC583B11-1A0E-4F62-9B3A-77784FCF32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1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桂川町</a:t>
                </a:r>
              </a:p>
            </p:txBody>
          </p:sp>
        </p:grpSp>
        <p:grpSp>
          <p:nvGrpSpPr>
            <p:cNvPr id="8226" name="Group 825">
              <a:extLst>
                <a:ext uri="{FF2B5EF4-FFF2-40B4-BE49-F238E27FC236}">
                  <a16:creationId xmlns:a16="http://schemas.microsoft.com/office/drawing/2014/main" id="{A6559D70-7603-48C3-8B28-8FDA32CBB5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4" y="2146"/>
              <a:ext cx="121" cy="56"/>
              <a:chOff x="3125" y="1973"/>
              <a:chExt cx="121" cy="56"/>
            </a:xfrm>
          </p:grpSpPr>
          <p:sp>
            <p:nvSpPr>
              <p:cNvPr id="8350" name="WordArt 826">
                <a:extLst>
                  <a:ext uri="{FF2B5EF4-FFF2-40B4-BE49-F238E27FC236}">
                    <a16:creationId xmlns:a16="http://schemas.microsoft.com/office/drawing/2014/main" id="{E3ABA54B-8F27-4652-A5A9-CFC80AD78C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5" y="1975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  <p:sp>
            <p:nvSpPr>
              <p:cNvPr id="8351" name="WordArt 827">
                <a:extLst>
                  <a:ext uri="{FF2B5EF4-FFF2-40B4-BE49-F238E27FC236}">
                    <a16:creationId xmlns:a16="http://schemas.microsoft.com/office/drawing/2014/main" id="{C30C30B3-C839-4357-8FD3-C92A88501A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6" y="1973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東区</a:t>
                </a:r>
              </a:p>
            </p:txBody>
          </p:sp>
        </p:grpSp>
        <p:grpSp>
          <p:nvGrpSpPr>
            <p:cNvPr id="8227" name="Group 828">
              <a:extLst>
                <a:ext uri="{FF2B5EF4-FFF2-40B4-BE49-F238E27FC236}">
                  <a16:creationId xmlns:a16="http://schemas.microsoft.com/office/drawing/2014/main" id="{08089F60-BE9C-4588-B5CE-A4C56AD6EB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8" y="2757"/>
              <a:ext cx="341" cy="82"/>
              <a:chOff x="3409" y="2739"/>
              <a:chExt cx="341" cy="82"/>
            </a:xfrm>
          </p:grpSpPr>
          <p:sp>
            <p:nvSpPr>
              <p:cNvPr id="8348" name="WordArt 829">
                <a:extLst>
                  <a:ext uri="{FF2B5EF4-FFF2-40B4-BE49-F238E27FC236}">
                    <a16:creationId xmlns:a16="http://schemas.microsoft.com/office/drawing/2014/main" id="{5CF68AA0-1D62-4AA7-BB43-5FF48B1E65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74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  <p:sp>
            <p:nvSpPr>
              <p:cNvPr id="8349" name="WordArt 830">
                <a:extLst>
                  <a:ext uri="{FF2B5EF4-FFF2-40B4-BE49-F238E27FC236}">
                    <a16:creationId xmlns:a16="http://schemas.microsoft.com/office/drawing/2014/main" id="{FD44EF9B-DAF1-43F2-810D-AFB31FFEAA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10" y="273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太宰府市</a:t>
                </a:r>
              </a:p>
            </p:txBody>
          </p:sp>
        </p:grpSp>
        <p:grpSp>
          <p:nvGrpSpPr>
            <p:cNvPr id="8228" name="Group 831">
              <a:extLst>
                <a:ext uri="{FF2B5EF4-FFF2-40B4-BE49-F238E27FC236}">
                  <a16:creationId xmlns:a16="http://schemas.microsoft.com/office/drawing/2014/main" id="{DA0EF825-A453-428E-AF05-90CA43F41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02" y="2359"/>
              <a:ext cx="255" cy="82"/>
              <a:chOff x="5903" y="2228"/>
              <a:chExt cx="255" cy="82"/>
            </a:xfrm>
          </p:grpSpPr>
          <p:sp>
            <p:nvSpPr>
              <p:cNvPr id="8346" name="WordArt 832">
                <a:extLst>
                  <a:ext uri="{FF2B5EF4-FFF2-40B4-BE49-F238E27FC236}">
                    <a16:creationId xmlns:a16="http://schemas.microsoft.com/office/drawing/2014/main" id="{2A5283C2-A1BF-4007-AC74-B9B015940C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3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  <p:sp>
            <p:nvSpPr>
              <p:cNvPr id="8347" name="WordArt 833">
                <a:extLst>
                  <a:ext uri="{FF2B5EF4-FFF2-40B4-BE49-F238E27FC236}">
                    <a16:creationId xmlns:a16="http://schemas.microsoft.com/office/drawing/2014/main" id="{C7E707E9-8CDE-49AA-A70A-DCA1B90D2A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04" y="222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築上町</a:t>
                </a:r>
              </a:p>
            </p:txBody>
          </p:sp>
        </p:grpSp>
        <p:grpSp>
          <p:nvGrpSpPr>
            <p:cNvPr id="8229" name="Group 834">
              <a:extLst>
                <a:ext uri="{FF2B5EF4-FFF2-40B4-BE49-F238E27FC236}">
                  <a16:creationId xmlns:a16="http://schemas.microsoft.com/office/drawing/2014/main" id="{655CF97A-2CF7-48ED-83DC-56F0ED27D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2457"/>
              <a:ext cx="255" cy="82"/>
              <a:chOff x="6158" y="2488"/>
              <a:chExt cx="255" cy="82"/>
            </a:xfrm>
          </p:grpSpPr>
          <p:sp>
            <p:nvSpPr>
              <p:cNvPr id="8344" name="WordArt 835">
                <a:extLst>
                  <a:ext uri="{FF2B5EF4-FFF2-40B4-BE49-F238E27FC236}">
                    <a16:creationId xmlns:a16="http://schemas.microsoft.com/office/drawing/2014/main" id="{C6B485B8-C6FF-43CC-81CB-1FA4B516DD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24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  <p:sp>
            <p:nvSpPr>
              <p:cNvPr id="8345" name="WordArt 836">
                <a:extLst>
                  <a:ext uri="{FF2B5EF4-FFF2-40B4-BE49-F238E27FC236}">
                    <a16:creationId xmlns:a16="http://schemas.microsoft.com/office/drawing/2014/main" id="{C9EE86C5-0B92-4885-9529-BEB665F6B6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9" y="24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豊前市</a:t>
                </a:r>
              </a:p>
            </p:txBody>
          </p:sp>
        </p:grpSp>
        <p:grpSp>
          <p:nvGrpSpPr>
            <p:cNvPr id="8230" name="Group 837">
              <a:extLst>
                <a:ext uri="{FF2B5EF4-FFF2-40B4-BE49-F238E27FC236}">
                  <a16:creationId xmlns:a16="http://schemas.microsoft.com/office/drawing/2014/main" id="{B51FE141-16C0-4FDB-B743-6610B01789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0" y="2359"/>
              <a:ext cx="342" cy="82"/>
              <a:chOff x="5477" y="1973"/>
              <a:chExt cx="342" cy="82"/>
            </a:xfrm>
          </p:grpSpPr>
          <p:sp>
            <p:nvSpPr>
              <p:cNvPr id="8342" name="WordArt 838">
                <a:extLst>
                  <a:ext uri="{FF2B5EF4-FFF2-40B4-BE49-F238E27FC236}">
                    <a16:creationId xmlns:a16="http://schemas.microsoft.com/office/drawing/2014/main" id="{32F8BD02-B079-4929-BB84-73BF8357FA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97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  <p:sp>
            <p:nvSpPr>
              <p:cNvPr id="8343" name="WordArt 839">
                <a:extLst>
                  <a:ext uri="{FF2B5EF4-FFF2-40B4-BE49-F238E27FC236}">
                    <a16:creationId xmlns:a16="http://schemas.microsoft.com/office/drawing/2014/main" id="{E358939C-39CE-4CCE-B3C5-BB8C773E82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8" y="1973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みやこ町</a:t>
                </a:r>
              </a:p>
            </p:txBody>
          </p:sp>
        </p:grpSp>
        <p:grpSp>
          <p:nvGrpSpPr>
            <p:cNvPr id="8231" name="Group 840">
              <a:extLst>
                <a:ext uri="{FF2B5EF4-FFF2-40B4-BE49-F238E27FC236}">
                  <a16:creationId xmlns:a16="http://schemas.microsoft.com/office/drawing/2014/main" id="{6667FAC8-78BD-48A9-B239-DCDCBFE064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1396"/>
              <a:ext cx="255" cy="82"/>
              <a:chOff x="4769" y="1690"/>
              <a:chExt cx="255" cy="82"/>
            </a:xfrm>
          </p:grpSpPr>
          <p:sp>
            <p:nvSpPr>
              <p:cNvPr id="8340" name="WordArt 841">
                <a:extLst>
                  <a:ext uri="{FF2B5EF4-FFF2-40B4-BE49-F238E27FC236}">
                    <a16:creationId xmlns:a16="http://schemas.microsoft.com/office/drawing/2014/main" id="{86330D9F-9653-4100-B4F1-58D7F992D2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  <p:sp>
            <p:nvSpPr>
              <p:cNvPr id="8341" name="WordArt 842">
                <a:extLst>
                  <a:ext uri="{FF2B5EF4-FFF2-40B4-BE49-F238E27FC236}">
                    <a16:creationId xmlns:a16="http://schemas.microsoft.com/office/drawing/2014/main" id="{CF4A91FE-562C-4ED5-8715-7D53A6D451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70" y="169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福智町</a:t>
                </a:r>
              </a:p>
            </p:txBody>
          </p:sp>
        </p:grpSp>
        <p:grpSp>
          <p:nvGrpSpPr>
            <p:cNvPr id="8232" name="Group 843">
              <a:extLst>
                <a:ext uri="{FF2B5EF4-FFF2-40B4-BE49-F238E27FC236}">
                  <a16:creationId xmlns:a16="http://schemas.microsoft.com/office/drawing/2014/main" id="{5522D403-BE6E-4FC6-A0A8-0D9B3BD4EC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2" y="1679"/>
              <a:ext cx="255" cy="82"/>
              <a:chOff x="4543" y="1378"/>
              <a:chExt cx="255" cy="82"/>
            </a:xfrm>
          </p:grpSpPr>
          <p:sp>
            <p:nvSpPr>
              <p:cNvPr id="8338" name="WordArt 844">
                <a:extLst>
                  <a:ext uri="{FF2B5EF4-FFF2-40B4-BE49-F238E27FC236}">
                    <a16:creationId xmlns:a16="http://schemas.microsoft.com/office/drawing/2014/main" id="{7046D2C8-8E1E-4B98-9710-3B6E89B87D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138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  <p:sp>
            <p:nvSpPr>
              <p:cNvPr id="8339" name="WordArt 845">
                <a:extLst>
                  <a:ext uri="{FF2B5EF4-FFF2-40B4-BE49-F238E27FC236}">
                    <a16:creationId xmlns:a16="http://schemas.microsoft.com/office/drawing/2014/main" id="{36359BEA-1585-415A-ABCC-4B467C337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4" y="137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直方市</a:t>
                </a:r>
              </a:p>
            </p:txBody>
          </p:sp>
        </p:grpSp>
        <p:grpSp>
          <p:nvGrpSpPr>
            <p:cNvPr id="8233" name="Group 846">
              <a:extLst>
                <a:ext uri="{FF2B5EF4-FFF2-40B4-BE49-F238E27FC236}">
                  <a16:creationId xmlns:a16="http://schemas.microsoft.com/office/drawing/2014/main" id="{68D0C5DB-C659-490E-93B6-0B1C9180B9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9" y="444"/>
              <a:ext cx="173" cy="56"/>
              <a:chOff x="4626" y="444"/>
              <a:chExt cx="173" cy="56"/>
            </a:xfrm>
          </p:grpSpPr>
          <p:sp>
            <p:nvSpPr>
              <p:cNvPr id="8336" name="WordArt 847">
                <a:extLst>
                  <a:ext uri="{FF2B5EF4-FFF2-40B4-BE49-F238E27FC236}">
                    <a16:creationId xmlns:a16="http://schemas.microsoft.com/office/drawing/2014/main" id="{D9252087-5A56-44FF-B8EF-1EBDE4698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6" y="446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  <p:sp>
            <p:nvSpPr>
              <p:cNvPr id="8337" name="WordArt 848">
                <a:extLst>
                  <a:ext uri="{FF2B5EF4-FFF2-40B4-BE49-F238E27FC236}">
                    <a16:creationId xmlns:a16="http://schemas.microsoft.com/office/drawing/2014/main" id="{D3F0C78E-FC0F-497F-86B4-A1113810A3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27" y="444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若松区</a:t>
                </a:r>
              </a:p>
            </p:txBody>
          </p:sp>
        </p:grpSp>
        <p:grpSp>
          <p:nvGrpSpPr>
            <p:cNvPr id="8234" name="Group 849">
              <a:extLst>
                <a:ext uri="{FF2B5EF4-FFF2-40B4-BE49-F238E27FC236}">
                  <a16:creationId xmlns:a16="http://schemas.microsoft.com/office/drawing/2014/main" id="{722F3056-1650-45BB-A39B-7B0774ECC2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1" y="1396"/>
              <a:ext cx="255" cy="82"/>
              <a:chOff x="4372" y="981"/>
              <a:chExt cx="255" cy="82"/>
            </a:xfrm>
          </p:grpSpPr>
          <p:sp>
            <p:nvSpPr>
              <p:cNvPr id="8334" name="WordArt 850">
                <a:extLst>
                  <a:ext uri="{FF2B5EF4-FFF2-40B4-BE49-F238E27FC236}">
                    <a16:creationId xmlns:a16="http://schemas.microsoft.com/office/drawing/2014/main" id="{C3B2C67E-1CC6-480C-9E30-33EDEE49F9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98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  <p:sp>
            <p:nvSpPr>
              <p:cNvPr id="8335" name="WordArt 851">
                <a:extLst>
                  <a:ext uri="{FF2B5EF4-FFF2-40B4-BE49-F238E27FC236}">
                    <a16:creationId xmlns:a16="http://schemas.microsoft.com/office/drawing/2014/main" id="{960F9CFC-2E4E-4D47-9390-3BFA3AB396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98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中間市</a:t>
                </a:r>
              </a:p>
            </p:txBody>
          </p:sp>
        </p:grpSp>
        <p:grpSp>
          <p:nvGrpSpPr>
            <p:cNvPr id="8235" name="Group 852">
              <a:extLst>
                <a:ext uri="{FF2B5EF4-FFF2-40B4-BE49-F238E27FC236}">
                  <a16:creationId xmlns:a16="http://schemas.microsoft.com/office/drawing/2014/main" id="{4F89C6F9-453A-44B3-B091-C5D7762C81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56" y="955"/>
              <a:ext cx="199" cy="56"/>
              <a:chOff x="4542" y="813"/>
              <a:chExt cx="199" cy="56"/>
            </a:xfrm>
          </p:grpSpPr>
          <p:sp>
            <p:nvSpPr>
              <p:cNvPr id="8332" name="WordArt 853">
                <a:extLst>
                  <a:ext uri="{FF2B5EF4-FFF2-40B4-BE49-F238E27FC236}">
                    <a16:creationId xmlns:a16="http://schemas.microsoft.com/office/drawing/2014/main" id="{43C496E1-66EB-4DA1-B2EE-CAEA27EDB6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2" y="815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  <p:sp>
            <p:nvSpPr>
              <p:cNvPr id="8333" name="WordArt 854">
                <a:extLst>
                  <a:ext uri="{FF2B5EF4-FFF2-40B4-BE49-F238E27FC236}">
                    <a16:creationId xmlns:a16="http://schemas.microsoft.com/office/drawing/2014/main" id="{1CECDDAB-218A-4FF4-99F6-76C546D501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43" y="813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八幡西区</a:t>
                </a:r>
              </a:p>
            </p:txBody>
          </p:sp>
        </p:grpSp>
        <p:grpSp>
          <p:nvGrpSpPr>
            <p:cNvPr id="8236" name="Group 855">
              <a:extLst>
                <a:ext uri="{FF2B5EF4-FFF2-40B4-BE49-F238E27FC236}">
                  <a16:creationId xmlns:a16="http://schemas.microsoft.com/office/drawing/2014/main" id="{D27BC65B-4FB2-4944-A68D-D5EDC5AE2B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3" y="728"/>
              <a:ext cx="199" cy="56"/>
              <a:chOff x="5223" y="641"/>
              <a:chExt cx="199" cy="56"/>
            </a:xfrm>
          </p:grpSpPr>
          <p:sp>
            <p:nvSpPr>
              <p:cNvPr id="8330" name="WordArt 856">
                <a:extLst>
                  <a:ext uri="{FF2B5EF4-FFF2-40B4-BE49-F238E27FC236}">
                    <a16:creationId xmlns:a16="http://schemas.microsoft.com/office/drawing/2014/main" id="{2FFDD74A-8FCE-4FA3-8433-2781487C4F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3" y="643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  <p:sp>
            <p:nvSpPr>
              <p:cNvPr id="8331" name="WordArt 857">
                <a:extLst>
                  <a:ext uri="{FF2B5EF4-FFF2-40B4-BE49-F238E27FC236}">
                    <a16:creationId xmlns:a16="http://schemas.microsoft.com/office/drawing/2014/main" id="{856462D8-47CC-4982-9B23-C76E7CD828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4" y="641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小倉北区</a:t>
                </a:r>
              </a:p>
            </p:txBody>
          </p:sp>
        </p:grpSp>
        <p:grpSp>
          <p:nvGrpSpPr>
            <p:cNvPr id="8237" name="Group 858">
              <a:extLst>
                <a:ext uri="{FF2B5EF4-FFF2-40B4-BE49-F238E27FC236}">
                  <a16:creationId xmlns:a16="http://schemas.microsoft.com/office/drawing/2014/main" id="{B19D7DA6-C550-4074-97BA-55D838F802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2" y="2216"/>
              <a:ext cx="255" cy="80"/>
              <a:chOff x="6682" y="2216"/>
              <a:chExt cx="255" cy="80"/>
            </a:xfrm>
          </p:grpSpPr>
          <p:sp>
            <p:nvSpPr>
              <p:cNvPr id="8328" name="WordArt 859">
                <a:extLst>
                  <a:ext uri="{FF2B5EF4-FFF2-40B4-BE49-F238E27FC236}">
                    <a16:creationId xmlns:a16="http://schemas.microsoft.com/office/drawing/2014/main" id="{58CCA249-27F7-438E-8311-C1429DBE6F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83" y="22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  <p:sp>
            <p:nvSpPr>
              <p:cNvPr id="8329" name="WordArt 860">
                <a:extLst>
                  <a:ext uri="{FF2B5EF4-FFF2-40B4-BE49-F238E27FC236}">
                    <a16:creationId xmlns:a16="http://schemas.microsoft.com/office/drawing/2014/main" id="{98F190F8-2D00-4690-BF15-E907E11492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82" y="22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吉富町</a:t>
                </a:r>
              </a:p>
            </p:txBody>
          </p:sp>
        </p:grpSp>
        <p:grpSp>
          <p:nvGrpSpPr>
            <p:cNvPr id="8238" name="Group 861">
              <a:extLst>
                <a:ext uri="{FF2B5EF4-FFF2-40B4-BE49-F238E27FC236}">
                  <a16:creationId xmlns:a16="http://schemas.microsoft.com/office/drawing/2014/main" id="{0FF167FD-1C5B-4F26-97B9-DC569BC22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1850"/>
              <a:ext cx="255" cy="82"/>
              <a:chOff x="3425" y="1910"/>
              <a:chExt cx="255" cy="82"/>
            </a:xfrm>
          </p:grpSpPr>
          <p:sp>
            <p:nvSpPr>
              <p:cNvPr id="8326" name="WordArt 862">
                <a:extLst>
                  <a:ext uri="{FF2B5EF4-FFF2-40B4-BE49-F238E27FC236}">
                    <a16:creationId xmlns:a16="http://schemas.microsoft.com/office/drawing/2014/main" id="{544BE732-89A6-4F36-A0DF-279E2D2397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5" y="19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  <p:sp>
            <p:nvSpPr>
              <p:cNvPr id="8327" name="WordArt 863">
                <a:extLst>
                  <a:ext uri="{FF2B5EF4-FFF2-40B4-BE49-F238E27FC236}">
                    <a16:creationId xmlns:a16="http://schemas.microsoft.com/office/drawing/2014/main" id="{70ADBAFA-DC0D-4FA2-9BC2-E391739F65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26" y="19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久山町</a:t>
                </a:r>
              </a:p>
            </p:txBody>
          </p:sp>
        </p:grpSp>
        <p:grpSp>
          <p:nvGrpSpPr>
            <p:cNvPr id="8239" name="Group 864">
              <a:extLst>
                <a:ext uri="{FF2B5EF4-FFF2-40B4-BE49-F238E27FC236}">
                  <a16:creationId xmlns:a16="http://schemas.microsoft.com/office/drawing/2014/main" id="{B085F796-F5D4-4FB7-9812-0FCFEC5E0D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2" y="1112"/>
              <a:ext cx="255" cy="82"/>
              <a:chOff x="4174" y="1179"/>
              <a:chExt cx="255" cy="82"/>
            </a:xfrm>
          </p:grpSpPr>
          <p:sp>
            <p:nvSpPr>
              <p:cNvPr id="8324" name="WordArt 865">
                <a:extLst>
                  <a:ext uri="{FF2B5EF4-FFF2-40B4-BE49-F238E27FC236}">
                    <a16:creationId xmlns:a16="http://schemas.microsoft.com/office/drawing/2014/main" id="{50AC0E59-B2F7-4237-A5A1-5788463B8A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4" y="118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  <p:sp>
            <p:nvSpPr>
              <p:cNvPr id="8325" name="WordArt 866">
                <a:extLst>
                  <a:ext uri="{FF2B5EF4-FFF2-40B4-BE49-F238E27FC236}">
                    <a16:creationId xmlns:a16="http://schemas.microsoft.com/office/drawing/2014/main" id="{71E2D17A-DA8B-41F9-A4F9-B50C090EAD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5" y="117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鞍手町</a:t>
                </a:r>
              </a:p>
            </p:txBody>
          </p:sp>
        </p:grpSp>
        <p:grpSp>
          <p:nvGrpSpPr>
            <p:cNvPr id="8240" name="Group 867">
              <a:extLst>
                <a:ext uri="{FF2B5EF4-FFF2-40B4-BE49-F238E27FC236}">
                  <a16:creationId xmlns:a16="http://schemas.microsoft.com/office/drawing/2014/main" id="{1DD3C180-202B-4B0C-971A-C934CF8F0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077"/>
              <a:ext cx="255" cy="82"/>
              <a:chOff x="3550" y="2143"/>
              <a:chExt cx="255" cy="82"/>
            </a:xfrm>
          </p:grpSpPr>
          <p:sp>
            <p:nvSpPr>
              <p:cNvPr id="8322" name="WordArt 868">
                <a:extLst>
                  <a:ext uri="{FF2B5EF4-FFF2-40B4-BE49-F238E27FC236}">
                    <a16:creationId xmlns:a16="http://schemas.microsoft.com/office/drawing/2014/main" id="{B69F66F7-349F-42D8-8AEF-E5E0145E78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0" y="214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  <p:sp>
            <p:nvSpPr>
              <p:cNvPr id="8323" name="WordArt 869">
                <a:extLst>
                  <a:ext uri="{FF2B5EF4-FFF2-40B4-BE49-F238E27FC236}">
                    <a16:creationId xmlns:a16="http://schemas.microsoft.com/office/drawing/2014/main" id="{8DBD33D9-A1D6-41A2-870E-87B8F1D3C5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51" y="214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篠栗町</a:t>
                </a:r>
              </a:p>
            </p:txBody>
          </p:sp>
        </p:grpSp>
        <p:grpSp>
          <p:nvGrpSpPr>
            <p:cNvPr id="8241" name="Group 870">
              <a:extLst>
                <a:ext uri="{FF2B5EF4-FFF2-40B4-BE49-F238E27FC236}">
                  <a16:creationId xmlns:a16="http://schemas.microsoft.com/office/drawing/2014/main" id="{4EE90143-3F31-4CA2-A938-56F0556B3A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303"/>
              <a:ext cx="255" cy="82"/>
              <a:chOff x="3408" y="2342"/>
              <a:chExt cx="255" cy="82"/>
            </a:xfrm>
          </p:grpSpPr>
          <p:sp>
            <p:nvSpPr>
              <p:cNvPr id="8320" name="WordArt 871">
                <a:extLst>
                  <a:ext uri="{FF2B5EF4-FFF2-40B4-BE49-F238E27FC236}">
                    <a16:creationId xmlns:a16="http://schemas.microsoft.com/office/drawing/2014/main" id="{72A44EAB-3670-4600-8038-C43050A209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8" y="23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  <p:sp>
            <p:nvSpPr>
              <p:cNvPr id="8321" name="WordArt 872">
                <a:extLst>
                  <a:ext uri="{FF2B5EF4-FFF2-40B4-BE49-F238E27FC236}">
                    <a16:creationId xmlns:a16="http://schemas.microsoft.com/office/drawing/2014/main" id="{1B6762DA-67AC-4351-85C3-751D3B5BB8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09" y="23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須恵町</a:t>
                </a:r>
              </a:p>
            </p:txBody>
          </p:sp>
        </p:grpSp>
        <p:grpSp>
          <p:nvGrpSpPr>
            <p:cNvPr id="8242" name="Group 873">
              <a:extLst>
                <a:ext uri="{FF2B5EF4-FFF2-40B4-BE49-F238E27FC236}">
                  <a16:creationId xmlns:a16="http://schemas.microsoft.com/office/drawing/2014/main" id="{A40E2F2A-D80E-4E31-83E5-046BBA3EF7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1" y="2529"/>
              <a:ext cx="255" cy="82"/>
              <a:chOff x="3522" y="2512"/>
              <a:chExt cx="255" cy="82"/>
            </a:xfrm>
          </p:grpSpPr>
          <p:sp>
            <p:nvSpPr>
              <p:cNvPr id="8318" name="WordArt 874">
                <a:extLst>
                  <a:ext uri="{FF2B5EF4-FFF2-40B4-BE49-F238E27FC236}">
                    <a16:creationId xmlns:a16="http://schemas.microsoft.com/office/drawing/2014/main" id="{4162122E-0F7F-4197-9F8A-ACD499BF4C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  <p:sp>
            <p:nvSpPr>
              <p:cNvPr id="8319" name="WordArt 875">
                <a:extLst>
                  <a:ext uri="{FF2B5EF4-FFF2-40B4-BE49-F238E27FC236}">
                    <a16:creationId xmlns:a16="http://schemas.microsoft.com/office/drawing/2014/main" id="{C069C950-FA93-402A-93F3-7FB40C01CC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3" y="251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宇美町</a:t>
                </a:r>
              </a:p>
            </p:txBody>
          </p:sp>
        </p:grpSp>
        <p:grpSp>
          <p:nvGrpSpPr>
            <p:cNvPr id="8243" name="Group 876">
              <a:extLst>
                <a:ext uri="{FF2B5EF4-FFF2-40B4-BE49-F238E27FC236}">
                  <a16:creationId xmlns:a16="http://schemas.microsoft.com/office/drawing/2014/main" id="{DAC1B37F-5D75-4BB7-A91D-6ED0EB488A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7" y="1849"/>
              <a:ext cx="255" cy="82"/>
              <a:chOff x="3193" y="2188"/>
              <a:chExt cx="255" cy="82"/>
            </a:xfrm>
          </p:grpSpPr>
          <p:sp>
            <p:nvSpPr>
              <p:cNvPr id="8316" name="WordArt 877">
                <a:extLst>
                  <a:ext uri="{FF2B5EF4-FFF2-40B4-BE49-F238E27FC236}">
                    <a16:creationId xmlns:a16="http://schemas.microsoft.com/office/drawing/2014/main" id="{F51C364E-5504-43BD-B2CE-B44357A750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3" y="219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  <p:sp>
            <p:nvSpPr>
              <p:cNvPr id="8317" name="WordArt 878">
                <a:extLst>
                  <a:ext uri="{FF2B5EF4-FFF2-40B4-BE49-F238E27FC236}">
                    <a16:creationId xmlns:a16="http://schemas.microsoft.com/office/drawing/2014/main" id="{772D3924-B3B1-4A71-A726-620178BFE0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94" y="21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粕屋町</a:t>
                </a:r>
              </a:p>
            </p:txBody>
          </p:sp>
        </p:grpSp>
        <p:grpSp>
          <p:nvGrpSpPr>
            <p:cNvPr id="8244" name="Group 879">
              <a:extLst>
                <a:ext uri="{FF2B5EF4-FFF2-40B4-BE49-F238E27FC236}">
                  <a16:creationId xmlns:a16="http://schemas.microsoft.com/office/drawing/2014/main" id="{AA1A99E0-564D-450E-9A58-B021DC551F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6" y="728"/>
              <a:ext cx="199" cy="56"/>
              <a:chOff x="4854" y="754"/>
              <a:chExt cx="199" cy="56"/>
            </a:xfrm>
          </p:grpSpPr>
          <p:sp>
            <p:nvSpPr>
              <p:cNvPr id="8314" name="WordArt 880">
                <a:extLst>
                  <a:ext uri="{FF2B5EF4-FFF2-40B4-BE49-F238E27FC236}">
                    <a16:creationId xmlns:a16="http://schemas.microsoft.com/office/drawing/2014/main" id="{2E9B25EB-714D-4A9A-9E57-1F5CDBE6FF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4" y="756"/>
                <a:ext cx="198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  <p:sp>
            <p:nvSpPr>
              <p:cNvPr id="8315" name="WordArt 881">
                <a:extLst>
                  <a:ext uri="{FF2B5EF4-FFF2-40B4-BE49-F238E27FC236}">
                    <a16:creationId xmlns:a16="http://schemas.microsoft.com/office/drawing/2014/main" id="{6F25C6CD-A2C6-4199-873F-9598F756A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55" y="754"/>
                <a:ext cx="198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八幡東区</a:t>
                </a:r>
              </a:p>
            </p:txBody>
          </p:sp>
        </p:grpSp>
        <p:grpSp>
          <p:nvGrpSpPr>
            <p:cNvPr id="8245" name="Group 882">
              <a:extLst>
                <a:ext uri="{FF2B5EF4-FFF2-40B4-BE49-F238E27FC236}">
                  <a16:creationId xmlns:a16="http://schemas.microsoft.com/office/drawing/2014/main" id="{15BBDB71-C157-48F2-960C-3EA7C37E2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1" y="2486"/>
              <a:ext cx="173" cy="56"/>
              <a:chOff x="2849" y="2407"/>
              <a:chExt cx="173" cy="56"/>
            </a:xfrm>
          </p:grpSpPr>
          <p:sp>
            <p:nvSpPr>
              <p:cNvPr id="8312" name="WordArt 883">
                <a:extLst>
                  <a:ext uri="{FF2B5EF4-FFF2-40B4-BE49-F238E27FC236}">
                    <a16:creationId xmlns:a16="http://schemas.microsoft.com/office/drawing/2014/main" id="{18976BD2-70BD-4C41-9001-E112CBB5B1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49" y="2409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8313" name="WordArt 884">
                <a:extLst>
                  <a:ext uri="{FF2B5EF4-FFF2-40B4-BE49-F238E27FC236}">
                    <a16:creationId xmlns:a16="http://schemas.microsoft.com/office/drawing/2014/main" id="{47A8ADB3-6D83-4437-ACA4-6FDE5AD7BA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50" y="2407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8246" name="Group 885">
              <a:extLst>
                <a:ext uri="{FF2B5EF4-FFF2-40B4-BE49-F238E27FC236}">
                  <a16:creationId xmlns:a16="http://schemas.microsoft.com/office/drawing/2014/main" id="{34A244C1-5633-415E-A718-00C773E1FB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5" y="2486"/>
              <a:ext cx="173" cy="56"/>
              <a:chOff x="3096" y="2398"/>
              <a:chExt cx="173" cy="56"/>
            </a:xfrm>
          </p:grpSpPr>
          <p:sp>
            <p:nvSpPr>
              <p:cNvPr id="8310" name="WordArt 886">
                <a:extLst>
                  <a:ext uri="{FF2B5EF4-FFF2-40B4-BE49-F238E27FC236}">
                    <a16:creationId xmlns:a16="http://schemas.microsoft.com/office/drawing/2014/main" id="{E0FEFA60-BF5D-471F-AFB9-A3FEA3F0C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6" y="2400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  <p:sp>
            <p:nvSpPr>
              <p:cNvPr id="8311" name="WordArt 887">
                <a:extLst>
                  <a:ext uri="{FF2B5EF4-FFF2-40B4-BE49-F238E27FC236}">
                    <a16:creationId xmlns:a16="http://schemas.microsoft.com/office/drawing/2014/main" id="{82411754-FCB1-44AC-B3F7-DBEA490311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97" y="2398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博多区</a:t>
                </a:r>
              </a:p>
            </p:txBody>
          </p:sp>
        </p:grpSp>
        <p:grpSp>
          <p:nvGrpSpPr>
            <p:cNvPr id="8247" name="Group 888">
              <a:extLst>
                <a:ext uri="{FF2B5EF4-FFF2-40B4-BE49-F238E27FC236}">
                  <a16:creationId xmlns:a16="http://schemas.microsoft.com/office/drawing/2014/main" id="{A2928B1C-C382-4D5E-88B5-01C29BB85F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11" y="4627"/>
              <a:ext cx="255" cy="82"/>
              <a:chOff x="3011" y="4610"/>
              <a:chExt cx="255" cy="82"/>
            </a:xfrm>
          </p:grpSpPr>
          <p:sp>
            <p:nvSpPr>
              <p:cNvPr id="8308" name="WordArt 889">
                <a:extLst>
                  <a:ext uri="{FF2B5EF4-FFF2-40B4-BE49-F238E27FC236}">
                    <a16:creationId xmlns:a16="http://schemas.microsoft.com/office/drawing/2014/main" id="{4D97EA22-255D-4E00-A5C9-78BC6E0E39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1" y="461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  <p:sp>
            <p:nvSpPr>
              <p:cNvPr id="8309" name="WordArt 890">
                <a:extLst>
                  <a:ext uri="{FF2B5EF4-FFF2-40B4-BE49-F238E27FC236}">
                    <a16:creationId xmlns:a16="http://schemas.microsoft.com/office/drawing/2014/main" id="{AA3AA1F0-D09E-4E65-A2DE-5E49BC5380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12" y="46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大木町</a:t>
                </a:r>
              </a:p>
            </p:txBody>
          </p:sp>
        </p:grpSp>
        <p:grpSp>
          <p:nvGrpSpPr>
            <p:cNvPr id="8248" name="Group 891">
              <a:extLst>
                <a:ext uri="{FF2B5EF4-FFF2-40B4-BE49-F238E27FC236}">
                  <a16:creationId xmlns:a16="http://schemas.microsoft.com/office/drawing/2014/main" id="{37F82290-CC26-488E-92AA-781F03B0D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3594"/>
              <a:ext cx="341" cy="82"/>
              <a:chOff x="3834" y="3594"/>
              <a:chExt cx="341" cy="82"/>
            </a:xfrm>
          </p:grpSpPr>
          <p:sp>
            <p:nvSpPr>
              <p:cNvPr id="8306" name="WordArt 892">
                <a:extLst>
                  <a:ext uri="{FF2B5EF4-FFF2-40B4-BE49-F238E27FC236}">
                    <a16:creationId xmlns:a16="http://schemas.microsoft.com/office/drawing/2014/main" id="{E4387DE8-2ED8-4716-A7E8-FBEA0DA03C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35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  <p:sp>
            <p:nvSpPr>
              <p:cNvPr id="8307" name="WordArt 893">
                <a:extLst>
                  <a:ext uri="{FF2B5EF4-FFF2-40B4-BE49-F238E27FC236}">
                    <a16:creationId xmlns:a16="http://schemas.microsoft.com/office/drawing/2014/main" id="{28636730-AD87-4237-99DB-87150E44A5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5" y="35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大刀洗町</a:t>
                </a:r>
              </a:p>
            </p:txBody>
          </p:sp>
        </p:grpSp>
        <p:grpSp>
          <p:nvGrpSpPr>
            <p:cNvPr id="8249" name="Group 897">
              <a:extLst>
                <a:ext uri="{FF2B5EF4-FFF2-40B4-BE49-F238E27FC236}">
                  <a16:creationId xmlns:a16="http://schemas.microsoft.com/office/drawing/2014/main" id="{51178E1E-C125-4815-9812-997F9CA367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4" y="3096"/>
              <a:ext cx="341" cy="82"/>
              <a:chOff x="3465" y="2994"/>
              <a:chExt cx="341" cy="82"/>
            </a:xfrm>
          </p:grpSpPr>
          <p:sp>
            <p:nvSpPr>
              <p:cNvPr id="8304" name="WordArt 898">
                <a:extLst>
                  <a:ext uri="{FF2B5EF4-FFF2-40B4-BE49-F238E27FC236}">
                    <a16:creationId xmlns:a16="http://schemas.microsoft.com/office/drawing/2014/main" id="{378BDED9-9B39-40D2-923D-EE0E0321DC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5" y="2996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  <p:sp>
            <p:nvSpPr>
              <p:cNvPr id="8305" name="WordArt 899">
                <a:extLst>
                  <a:ext uri="{FF2B5EF4-FFF2-40B4-BE49-F238E27FC236}">
                    <a16:creationId xmlns:a16="http://schemas.microsoft.com/office/drawing/2014/main" id="{CAC350BF-F738-438E-BA87-67C51FEB66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66" y="2994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筑紫野市</a:t>
                </a:r>
              </a:p>
            </p:txBody>
          </p:sp>
        </p:grpSp>
        <p:grpSp>
          <p:nvGrpSpPr>
            <p:cNvPr id="8250" name="Group 900">
              <a:extLst>
                <a:ext uri="{FF2B5EF4-FFF2-40B4-BE49-F238E27FC236}">
                  <a16:creationId xmlns:a16="http://schemas.microsoft.com/office/drawing/2014/main" id="{A822125C-6B41-4104-ACDE-9C7072981C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69" y="2768"/>
              <a:ext cx="173" cy="56"/>
              <a:chOff x="2730" y="2642"/>
              <a:chExt cx="173" cy="56"/>
            </a:xfrm>
          </p:grpSpPr>
          <p:sp>
            <p:nvSpPr>
              <p:cNvPr id="8302" name="WordArt 901">
                <a:extLst>
                  <a:ext uri="{FF2B5EF4-FFF2-40B4-BE49-F238E27FC236}">
                    <a16:creationId xmlns:a16="http://schemas.microsoft.com/office/drawing/2014/main" id="{07813229-F33B-4F92-8827-EC005E576E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0" y="264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  <p:sp>
            <p:nvSpPr>
              <p:cNvPr id="8303" name="WordArt 902">
                <a:extLst>
                  <a:ext uri="{FF2B5EF4-FFF2-40B4-BE49-F238E27FC236}">
                    <a16:creationId xmlns:a16="http://schemas.microsoft.com/office/drawing/2014/main" id="{D681C515-B75D-4591-B784-764A9AE1F1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1" y="2642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城南区</a:t>
                </a:r>
              </a:p>
            </p:txBody>
          </p:sp>
        </p:grpSp>
        <p:grpSp>
          <p:nvGrpSpPr>
            <p:cNvPr id="8251" name="Group 903">
              <a:extLst>
                <a:ext uri="{FF2B5EF4-FFF2-40B4-BE49-F238E27FC236}">
                  <a16:creationId xmlns:a16="http://schemas.microsoft.com/office/drawing/2014/main" id="{9F1A44A8-1F95-4DA2-8CB4-2E3F9F515C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8" y="2769"/>
              <a:ext cx="121" cy="56"/>
              <a:chOff x="2998" y="2640"/>
              <a:chExt cx="121" cy="56"/>
            </a:xfrm>
          </p:grpSpPr>
          <p:sp>
            <p:nvSpPr>
              <p:cNvPr id="8300" name="WordArt 904">
                <a:extLst>
                  <a:ext uri="{FF2B5EF4-FFF2-40B4-BE49-F238E27FC236}">
                    <a16:creationId xmlns:a16="http://schemas.microsoft.com/office/drawing/2014/main" id="{E966830F-6BD0-4956-BD40-D884D1700A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8" y="2642"/>
                <a:ext cx="12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8301" name="WordArt 905">
                <a:extLst>
                  <a:ext uri="{FF2B5EF4-FFF2-40B4-BE49-F238E27FC236}">
                    <a16:creationId xmlns:a16="http://schemas.microsoft.com/office/drawing/2014/main" id="{9644AD15-4557-4972-87B7-326211F4EC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99" y="2640"/>
                <a:ext cx="120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8252" name="Group 906">
              <a:extLst>
                <a:ext uri="{FF2B5EF4-FFF2-40B4-BE49-F238E27FC236}">
                  <a16:creationId xmlns:a16="http://schemas.microsoft.com/office/drawing/2014/main" id="{6F55524B-DB3F-4CBC-9A31-64D23D141C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4" y="2757"/>
              <a:ext cx="255" cy="82"/>
              <a:chOff x="3129" y="2747"/>
              <a:chExt cx="255" cy="82"/>
            </a:xfrm>
          </p:grpSpPr>
          <p:sp>
            <p:nvSpPr>
              <p:cNvPr id="8298" name="WordArt 907">
                <a:extLst>
                  <a:ext uri="{FF2B5EF4-FFF2-40B4-BE49-F238E27FC236}">
                    <a16:creationId xmlns:a16="http://schemas.microsoft.com/office/drawing/2014/main" id="{6D016E67-539C-428B-821B-16B3EACD8B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9" y="274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  <p:sp>
            <p:nvSpPr>
              <p:cNvPr id="8299" name="WordArt 908">
                <a:extLst>
                  <a:ext uri="{FF2B5EF4-FFF2-40B4-BE49-F238E27FC236}">
                    <a16:creationId xmlns:a16="http://schemas.microsoft.com/office/drawing/2014/main" id="{94754B88-09B4-40CD-AD4B-235FA8DCEC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30" y="27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春日市</a:t>
                </a:r>
              </a:p>
            </p:txBody>
          </p:sp>
        </p:grpSp>
        <p:grpSp>
          <p:nvGrpSpPr>
            <p:cNvPr id="8253" name="Group 909">
              <a:extLst>
                <a:ext uri="{FF2B5EF4-FFF2-40B4-BE49-F238E27FC236}">
                  <a16:creationId xmlns:a16="http://schemas.microsoft.com/office/drawing/2014/main" id="{957FD91D-B865-4FD7-8DAB-0F6B49B642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1" y="2427"/>
              <a:ext cx="255" cy="82"/>
              <a:chOff x="2501" y="2427"/>
              <a:chExt cx="255" cy="82"/>
            </a:xfrm>
          </p:grpSpPr>
          <p:sp>
            <p:nvSpPr>
              <p:cNvPr id="8296" name="WordArt 910">
                <a:extLst>
                  <a:ext uri="{FF2B5EF4-FFF2-40B4-BE49-F238E27FC236}">
                    <a16:creationId xmlns:a16="http://schemas.microsoft.com/office/drawing/2014/main" id="{51BE8A51-25DC-459F-8B8A-00F0C292FC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  <p:sp>
            <p:nvSpPr>
              <p:cNvPr id="8297" name="WordArt 911">
                <a:extLst>
                  <a:ext uri="{FF2B5EF4-FFF2-40B4-BE49-F238E27FC236}">
                    <a16:creationId xmlns:a16="http://schemas.microsoft.com/office/drawing/2014/main" id="{5F5542A2-2172-4354-86F9-1B85831444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0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福岡市</a:t>
                </a:r>
              </a:p>
            </p:txBody>
          </p:sp>
        </p:grpSp>
        <p:grpSp>
          <p:nvGrpSpPr>
            <p:cNvPr id="8254" name="Group 912">
              <a:extLst>
                <a:ext uri="{FF2B5EF4-FFF2-40B4-BE49-F238E27FC236}">
                  <a16:creationId xmlns:a16="http://schemas.microsoft.com/office/drawing/2014/main" id="{86A05FE9-A638-4C08-B77D-3ED02C86F6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586"/>
              <a:ext cx="255" cy="82"/>
              <a:chOff x="4911" y="2427"/>
              <a:chExt cx="255" cy="82"/>
            </a:xfrm>
          </p:grpSpPr>
          <p:sp>
            <p:nvSpPr>
              <p:cNvPr id="8294" name="WordArt 913">
                <a:extLst>
                  <a:ext uri="{FF2B5EF4-FFF2-40B4-BE49-F238E27FC236}">
                    <a16:creationId xmlns:a16="http://schemas.microsoft.com/office/drawing/2014/main" id="{D7747D59-7925-4C38-87C1-6DA0EB0C92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1" y="242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  <p:sp>
            <p:nvSpPr>
              <p:cNvPr id="8295" name="WordArt 914">
                <a:extLst>
                  <a:ext uri="{FF2B5EF4-FFF2-40B4-BE49-F238E27FC236}">
                    <a16:creationId xmlns:a16="http://schemas.microsoft.com/office/drawing/2014/main" id="{5933BB68-F4BA-4A96-A3CF-C9828FE376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2" y="24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川崎町</a:t>
                </a:r>
              </a:p>
            </p:txBody>
          </p:sp>
        </p:grpSp>
        <p:grpSp>
          <p:nvGrpSpPr>
            <p:cNvPr id="8255" name="Group 915">
              <a:extLst>
                <a:ext uri="{FF2B5EF4-FFF2-40B4-BE49-F238E27FC236}">
                  <a16:creationId xmlns:a16="http://schemas.microsoft.com/office/drawing/2014/main" id="{22FD0B1B-4AA8-411D-A11A-EEF8F1C483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4" y="1623"/>
              <a:ext cx="255" cy="82"/>
              <a:chOff x="4372" y="1661"/>
              <a:chExt cx="255" cy="82"/>
            </a:xfrm>
          </p:grpSpPr>
          <p:sp>
            <p:nvSpPr>
              <p:cNvPr id="8292" name="WordArt 916">
                <a:extLst>
                  <a:ext uri="{FF2B5EF4-FFF2-40B4-BE49-F238E27FC236}">
                    <a16:creationId xmlns:a16="http://schemas.microsoft.com/office/drawing/2014/main" id="{A3093DF8-B641-47A1-A1EA-2391699959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  <p:sp>
            <p:nvSpPr>
              <p:cNvPr id="8293" name="WordArt 917">
                <a:extLst>
                  <a:ext uri="{FF2B5EF4-FFF2-40B4-BE49-F238E27FC236}">
                    <a16:creationId xmlns:a16="http://schemas.microsoft.com/office/drawing/2014/main" id="{B2DDE115-0009-485D-9030-FCD6891E35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3" y="166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小竹町</a:t>
                </a:r>
              </a:p>
            </p:txBody>
          </p:sp>
        </p:grpSp>
        <p:grpSp>
          <p:nvGrpSpPr>
            <p:cNvPr id="8256" name="Group 918">
              <a:extLst>
                <a:ext uri="{FF2B5EF4-FFF2-40B4-BE49-F238E27FC236}">
                  <a16:creationId xmlns:a16="http://schemas.microsoft.com/office/drawing/2014/main" id="{61517073-B38D-440C-94A1-376E4F28E8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3" y="1576"/>
              <a:ext cx="255" cy="82"/>
              <a:chOff x="2955" y="1576"/>
              <a:chExt cx="255" cy="82"/>
            </a:xfrm>
          </p:grpSpPr>
          <p:sp>
            <p:nvSpPr>
              <p:cNvPr id="8290" name="WordArt 919">
                <a:extLst>
                  <a:ext uri="{FF2B5EF4-FFF2-40B4-BE49-F238E27FC236}">
                    <a16:creationId xmlns:a16="http://schemas.microsoft.com/office/drawing/2014/main" id="{828DE75D-929E-4782-B4B6-800E5C8AA1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157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  <p:sp>
            <p:nvSpPr>
              <p:cNvPr id="8291" name="WordArt 920">
                <a:extLst>
                  <a:ext uri="{FF2B5EF4-FFF2-40B4-BE49-F238E27FC236}">
                    <a16:creationId xmlns:a16="http://schemas.microsoft.com/office/drawing/2014/main" id="{9A3140BD-11C3-43E7-BD21-D93A0AFF5B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6" y="15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新宮町</a:t>
                </a:r>
              </a:p>
            </p:txBody>
          </p:sp>
        </p:grpSp>
        <p:grpSp>
          <p:nvGrpSpPr>
            <p:cNvPr id="8257" name="Group 921">
              <a:extLst>
                <a:ext uri="{FF2B5EF4-FFF2-40B4-BE49-F238E27FC236}">
                  <a16:creationId xmlns:a16="http://schemas.microsoft.com/office/drawing/2014/main" id="{8B28DCA4-4958-47A6-8325-F97DC10E56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4" y="829"/>
              <a:ext cx="255" cy="82"/>
              <a:chOff x="3570" y="996"/>
              <a:chExt cx="255" cy="82"/>
            </a:xfrm>
          </p:grpSpPr>
          <p:sp>
            <p:nvSpPr>
              <p:cNvPr id="8288" name="WordArt 922">
                <a:extLst>
                  <a:ext uri="{FF2B5EF4-FFF2-40B4-BE49-F238E27FC236}">
                    <a16:creationId xmlns:a16="http://schemas.microsoft.com/office/drawing/2014/main" id="{1CB6F378-CEC7-4BA5-A0DA-54183E00DB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0" y="99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  <p:sp>
            <p:nvSpPr>
              <p:cNvPr id="8289" name="WordArt 923">
                <a:extLst>
                  <a:ext uri="{FF2B5EF4-FFF2-40B4-BE49-F238E27FC236}">
                    <a16:creationId xmlns:a16="http://schemas.microsoft.com/office/drawing/2014/main" id="{97C289C2-4D99-4FE9-9A33-9ECF0B5134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1" y="99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宗像市</a:t>
                </a:r>
              </a:p>
            </p:txBody>
          </p:sp>
        </p:grpSp>
        <p:grpSp>
          <p:nvGrpSpPr>
            <p:cNvPr id="8258" name="Group 924">
              <a:extLst>
                <a:ext uri="{FF2B5EF4-FFF2-40B4-BE49-F238E27FC236}">
                  <a16:creationId xmlns:a16="http://schemas.microsoft.com/office/drawing/2014/main" id="{186A1C0C-A309-4EBB-80E5-97AE4B0A7F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" y="942"/>
              <a:ext cx="255" cy="82"/>
              <a:chOff x="3843" y="739"/>
              <a:chExt cx="255" cy="82"/>
            </a:xfrm>
          </p:grpSpPr>
          <p:sp>
            <p:nvSpPr>
              <p:cNvPr id="8286" name="WordArt 925">
                <a:extLst>
                  <a:ext uri="{FF2B5EF4-FFF2-40B4-BE49-F238E27FC236}">
                    <a16:creationId xmlns:a16="http://schemas.microsoft.com/office/drawing/2014/main" id="{21C01A8B-C2E8-4F32-A589-2497BF7164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3" y="7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  <p:sp>
            <p:nvSpPr>
              <p:cNvPr id="8287" name="WordArt 926">
                <a:extLst>
                  <a:ext uri="{FF2B5EF4-FFF2-40B4-BE49-F238E27FC236}">
                    <a16:creationId xmlns:a16="http://schemas.microsoft.com/office/drawing/2014/main" id="{A7276D33-3648-4BB8-979C-996A734A87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44" y="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岡垣町</a:t>
                </a:r>
              </a:p>
            </p:txBody>
          </p:sp>
        </p:grpSp>
        <p:grpSp>
          <p:nvGrpSpPr>
            <p:cNvPr id="8259" name="Group 927">
              <a:extLst>
                <a:ext uri="{FF2B5EF4-FFF2-40B4-BE49-F238E27FC236}">
                  <a16:creationId xmlns:a16="http://schemas.microsoft.com/office/drawing/2014/main" id="{CEF49745-243F-4D7C-B1D0-7D11EEE30E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756"/>
              <a:ext cx="255" cy="82"/>
              <a:chOff x="4146" y="835"/>
              <a:chExt cx="255" cy="82"/>
            </a:xfrm>
          </p:grpSpPr>
          <p:sp>
            <p:nvSpPr>
              <p:cNvPr id="8284" name="WordArt 928">
                <a:extLst>
                  <a:ext uri="{FF2B5EF4-FFF2-40B4-BE49-F238E27FC236}">
                    <a16:creationId xmlns:a16="http://schemas.microsoft.com/office/drawing/2014/main" id="{B9A9D940-5731-4ECD-9CAC-D413D322BF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6" y="83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  <p:sp>
            <p:nvSpPr>
              <p:cNvPr id="8285" name="WordArt 929">
                <a:extLst>
                  <a:ext uri="{FF2B5EF4-FFF2-40B4-BE49-F238E27FC236}">
                    <a16:creationId xmlns:a16="http://schemas.microsoft.com/office/drawing/2014/main" id="{39A4B287-70B8-4818-9011-88BDC6FBA8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7" y="83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遠賀町</a:t>
                </a:r>
              </a:p>
            </p:txBody>
          </p:sp>
        </p:grpSp>
        <p:grpSp>
          <p:nvGrpSpPr>
            <p:cNvPr id="8260" name="Group 930">
              <a:extLst>
                <a:ext uri="{FF2B5EF4-FFF2-40B4-BE49-F238E27FC236}">
                  <a16:creationId xmlns:a16="http://schemas.microsoft.com/office/drawing/2014/main" id="{E3FBEFAD-9561-4FB1-8721-9CDD5F434C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529"/>
              <a:ext cx="255" cy="82"/>
              <a:chOff x="4064" y="542"/>
              <a:chExt cx="255" cy="82"/>
            </a:xfrm>
          </p:grpSpPr>
          <p:sp>
            <p:nvSpPr>
              <p:cNvPr id="8282" name="WordArt 931">
                <a:extLst>
                  <a:ext uri="{FF2B5EF4-FFF2-40B4-BE49-F238E27FC236}">
                    <a16:creationId xmlns:a16="http://schemas.microsoft.com/office/drawing/2014/main" id="{7EE9CB90-CA62-4C35-89DB-F4A4160B5C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4" y="54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  <p:sp>
            <p:nvSpPr>
              <p:cNvPr id="8283" name="WordArt 932">
                <a:extLst>
                  <a:ext uri="{FF2B5EF4-FFF2-40B4-BE49-F238E27FC236}">
                    <a16:creationId xmlns:a16="http://schemas.microsoft.com/office/drawing/2014/main" id="{747B4CE3-6E70-48F0-84E4-DD5493B95C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5" y="54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芦屋町</a:t>
                </a:r>
              </a:p>
            </p:txBody>
          </p:sp>
        </p:grpSp>
        <p:grpSp>
          <p:nvGrpSpPr>
            <p:cNvPr id="8261" name="Group 933">
              <a:extLst>
                <a:ext uri="{FF2B5EF4-FFF2-40B4-BE49-F238E27FC236}">
                  <a16:creationId xmlns:a16="http://schemas.microsoft.com/office/drawing/2014/main" id="{DFEE2384-F5A9-4218-A6AF-4DF140B5AC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869"/>
              <a:ext cx="255" cy="82"/>
              <a:chOff x="4245" y="721"/>
              <a:chExt cx="255" cy="82"/>
            </a:xfrm>
          </p:grpSpPr>
          <p:sp>
            <p:nvSpPr>
              <p:cNvPr id="8280" name="WordArt 934">
                <a:extLst>
                  <a:ext uri="{FF2B5EF4-FFF2-40B4-BE49-F238E27FC236}">
                    <a16:creationId xmlns:a16="http://schemas.microsoft.com/office/drawing/2014/main" id="{260869AB-2CB7-44AA-A82D-C7205B60CE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5" y="7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  <p:sp>
            <p:nvSpPr>
              <p:cNvPr id="8281" name="WordArt 935">
                <a:extLst>
                  <a:ext uri="{FF2B5EF4-FFF2-40B4-BE49-F238E27FC236}">
                    <a16:creationId xmlns:a16="http://schemas.microsoft.com/office/drawing/2014/main" id="{49E63215-BE68-4C32-8D9E-F8941B0C75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46" y="7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水巻町</a:t>
                </a:r>
              </a:p>
            </p:txBody>
          </p:sp>
        </p:grpSp>
        <p:grpSp>
          <p:nvGrpSpPr>
            <p:cNvPr id="8262" name="Group 936">
              <a:extLst>
                <a:ext uri="{FF2B5EF4-FFF2-40B4-BE49-F238E27FC236}">
                  <a16:creationId xmlns:a16="http://schemas.microsoft.com/office/drawing/2014/main" id="{AAA25F65-5C03-421E-AE1D-5BA03F1A25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499"/>
              <a:ext cx="341" cy="82"/>
              <a:chOff x="4826" y="499"/>
              <a:chExt cx="341" cy="82"/>
            </a:xfrm>
          </p:grpSpPr>
          <p:sp>
            <p:nvSpPr>
              <p:cNvPr id="8278" name="WordArt 937">
                <a:extLst>
                  <a:ext uri="{FF2B5EF4-FFF2-40B4-BE49-F238E27FC236}">
                    <a16:creationId xmlns:a16="http://schemas.microsoft.com/office/drawing/2014/main" id="{2DAE644F-629D-4548-A263-067F85866E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501"/>
                <a:ext cx="34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  <p:sp>
            <p:nvSpPr>
              <p:cNvPr id="8279" name="WordArt 938">
                <a:extLst>
                  <a:ext uri="{FF2B5EF4-FFF2-40B4-BE49-F238E27FC236}">
                    <a16:creationId xmlns:a16="http://schemas.microsoft.com/office/drawing/2014/main" id="{2A8B12F6-05B3-41CB-9B1B-53EB593621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7" y="499"/>
                <a:ext cx="34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北九州市</a:t>
                </a:r>
              </a:p>
            </p:txBody>
          </p:sp>
        </p:grpSp>
        <p:grpSp>
          <p:nvGrpSpPr>
            <p:cNvPr id="8263" name="Group 939">
              <a:extLst>
                <a:ext uri="{FF2B5EF4-FFF2-40B4-BE49-F238E27FC236}">
                  <a16:creationId xmlns:a16="http://schemas.microsoft.com/office/drawing/2014/main" id="{AAD95D82-38FB-4A9C-9E68-ABFABF411F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0" y="502"/>
              <a:ext cx="173" cy="55"/>
              <a:chOff x="6610" y="614"/>
              <a:chExt cx="173" cy="55"/>
            </a:xfrm>
          </p:grpSpPr>
          <p:sp>
            <p:nvSpPr>
              <p:cNvPr id="8276" name="WordArt 940">
                <a:extLst>
                  <a:ext uri="{FF2B5EF4-FFF2-40B4-BE49-F238E27FC236}">
                    <a16:creationId xmlns:a16="http://schemas.microsoft.com/office/drawing/2014/main" id="{6335A356-80C4-4F7B-A69E-F184E1E6F0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0" y="614"/>
                <a:ext cx="172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  <p:sp>
            <p:nvSpPr>
              <p:cNvPr id="8277" name="WordArt 941">
                <a:extLst>
                  <a:ext uri="{FF2B5EF4-FFF2-40B4-BE49-F238E27FC236}">
                    <a16:creationId xmlns:a16="http://schemas.microsoft.com/office/drawing/2014/main" id="{2F57076A-441E-4BD3-B206-65434214B5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1" y="615"/>
                <a:ext cx="172" cy="5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戸畑区</a:t>
                </a:r>
              </a:p>
            </p:txBody>
          </p:sp>
        </p:grpSp>
        <p:grpSp>
          <p:nvGrpSpPr>
            <p:cNvPr id="8264" name="Group 942">
              <a:extLst>
                <a:ext uri="{FF2B5EF4-FFF2-40B4-BE49-F238E27FC236}">
                  <a16:creationId xmlns:a16="http://schemas.microsoft.com/office/drawing/2014/main" id="{282199BF-C116-4365-BB49-7DEB7D7D43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1" y="2076"/>
              <a:ext cx="255" cy="82"/>
              <a:chOff x="5110" y="2115"/>
              <a:chExt cx="255" cy="82"/>
            </a:xfrm>
          </p:grpSpPr>
          <p:sp>
            <p:nvSpPr>
              <p:cNvPr id="8274" name="WordArt 943">
                <a:extLst>
                  <a:ext uri="{FF2B5EF4-FFF2-40B4-BE49-F238E27FC236}">
                    <a16:creationId xmlns:a16="http://schemas.microsoft.com/office/drawing/2014/main" id="{1CA3B52F-962F-4899-89E0-E8446FF128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0" y="21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  <p:sp>
            <p:nvSpPr>
              <p:cNvPr id="8275" name="WordArt 944">
                <a:extLst>
                  <a:ext uri="{FF2B5EF4-FFF2-40B4-BE49-F238E27FC236}">
                    <a16:creationId xmlns:a16="http://schemas.microsoft.com/office/drawing/2014/main" id="{014B2C84-2D15-4341-8DE8-80A1E21CAD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11" y="21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大任町</a:t>
                </a:r>
              </a:p>
            </p:txBody>
          </p:sp>
        </p:grpSp>
        <p:grpSp>
          <p:nvGrpSpPr>
            <p:cNvPr id="8265" name="Group 945">
              <a:extLst>
                <a:ext uri="{FF2B5EF4-FFF2-40B4-BE49-F238E27FC236}">
                  <a16:creationId xmlns:a16="http://schemas.microsoft.com/office/drawing/2014/main" id="{9C04C90E-5EB7-4797-993A-8E8F3F23B8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1922"/>
              <a:ext cx="172" cy="81"/>
              <a:chOff x="5307" y="2257"/>
              <a:chExt cx="172" cy="81"/>
            </a:xfrm>
          </p:grpSpPr>
          <p:sp>
            <p:nvSpPr>
              <p:cNvPr id="8272" name="WordArt 946">
                <a:extLst>
                  <a:ext uri="{FF2B5EF4-FFF2-40B4-BE49-F238E27FC236}">
                    <a16:creationId xmlns:a16="http://schemas.microsoft.com/office/drawing/2014/main" id="{CE70960A-3621-43C9-ADB2-E37DF869A3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2259"/>
                <a:ext cx="171" cy="7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  <p:sp>
            <p:nvSpPr>
              <p:cNvPr id="8273" name="WordArt 947">
                <a:extLst>
                  <a:ext uri="{FF2B5EF4-FFF2-40B4-BE49-F238E27FC236}">
                    <a16:creationId xmlns:a16="http://schemas.microsoft.com/office/drawing/2014/main" id="{2EE6CB69-F85D-40F9-8BEF-B0F6F090AF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8" y="2257"/>
                <a:ext cx="171" cy="7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赤村</a:t>
                </a:r>
              </a:p>
            </p:txBody>
          </p:sp>
        </p:grpSp>
        <p:grpSp>
          <p:nvGrpSpPr>
            <p:cNvPr id="8266" name="Group 948">
              <a:extLst>
                <a:ext uri="{FF2B5EF4-FFF2-40B4-BE49-F238E27FC236}">
                  <a16:creationId xmlns:a16="http://schemas.microsoft.com/office/drawing/2014/main" id="{257B2E94-895D-4117-94DE-6286A83353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1777"/>
              <a:ext cx="255" cy="82"/>
              <a:chOff x="4684" y="1973"/>
              <a:chExt cx="255" cy="82"/>
            </a:xfrm>
          </p:grpSpPr>
          <p:sp>
            <p:nvSpPr>
              <p:cNvPr id="8270" name="WordArt 949">
                <a:extLst>
                  <a:ext uri="{FF2B5EF4-FFF2-40B4-BE49-F238E27FC236}">
                    <a16:creationId xmlns:a16="http://schemas.microsoft.com/office/drawing/2014/main" id="{927C458C-B6DB-40C0-866D-023E301B19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4" y="197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  <p:sp>
            <p:nvSpPr>
              <p:cNvPr id="8271" name="WordArt 950">
                <a:extLst>
                  <a:ext uri="{FF2B5EF4-FFF2-40B4-BE49-F238E27FC236}">
                    <a16:creationId xmlns:a16="http://schemas.microsoft.com/office/drawing/2014/main" id="{F97C948F-8389-464F-8B3A-E68AD2EE2F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5" y="197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糸田町</a:t>
                </a:r>
              </a:p>
            </p:txBody>
          </p:sp>
        </p:grpSp>
        <p:grpSp>
          <p:nvGrpSpPr>
            <p:cNvPr id="8267" name="Group 951">
              <a:extLst>
                <a:ext uri="{FF2B5EF4-FFF2-40B4-BE49-F238E27FC236}">
                  <a16:creationId xmlns:a16="http://schemas.microsoft.com/office/drawing/2014/main" id="{14D2E05C-E904-4054-B171-1AE8195B33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5" y="2019"/>
              <a:ext cx="255" cy="82"/>
              <a:chOff x="4585" y="2019"/>
              <a:chExt cx="255" cy="82"/>
            </a:xfrm>
          </p:grpSpPr>
          <p:sp>
            <p:nvSpPr>
              <p:cNvPr id="8268" name="WordArt 952">
                <a:extLst>
                  <a:ext uri="{FF2B5EF4-FFF2-40B4-BE49-F238E27FC236}">
                    <a16:creationId xmlns:a16="http://schemas.microsoft.com/office/drawing/2014/main" id="{1329497C-647A-4E6D-BF42-5D0EAB3FE9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85" y="20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254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  <p:sp>
            <p:nvSpPr>
              <p:cNvPr id="8269" name="WordArt 953">
                <a:extLst>
                  <a:ext uri="{FF2B5EF4-FFF2-40B4-BE49-F238E27FC236}">
                    <a16:creationId xmlns:a16="http://schemas.microsoft.com/office/drawing/2014/main" id="{2161BD10-834B-442D-BE32-31B9A371DB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86" y="201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田川市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1695</TotalTime>
  <Words>1278</Words>
  <PresentationFormat>A3 297x420 mm</PresentationFormat>
  <Paragraphs>1150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Calibri</vt:lpstr>
      <vt:lpstr>ＭＳ Ｐゴシック</vt:lpstr>
      <vt:lpstr>Arial</vt:lpstr>
      <vt:lpstr>游ゴシック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福岡県の地図</dc:title>
  <dc:subject>福岡県の地図</dc:subject>
  <dc:creator>digipot.net</dc:creator>
  <cp:revision>1</cp:revision>
  <dcterms:created xsi:type="dcterms:W3CDTF">2011-09-01T12:09:10Z</dcterms:created>
  <dcterms:modified xsi:type="dcterms:W3CDTF">2019-01-28T01:11:48Z</dcterms:modified>
  <cp:version>1</cp:version>
</cp:coreProperties>
</file>